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83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come before You today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And there's just one thing that I want to say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 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all You've given to me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For all the blessings that I cannot see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 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 grateful heart with a song of praise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With an outstretched arm I will bless Your name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Thank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You Lord, I just want to thank You Lord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Lord, I just want to thank You Lord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all You've done in my life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You took my darkness and gave me Your light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took my sin and my shame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You took my sickness and healed all my pain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Thank You Lord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surrender all, I surrender all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All to Thee, my blessed Savior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 surrender all 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My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Jesus,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Oh, we lift You up,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My Jesus</a:t>
            </a:r>
          </a:p>
        </p:txBody>
      </p:sp>
    </p:spTree>
    <p:extLst>
      <p:ext uri="{BB962C8B-B14F-4D97-AF65-F5344CB8AC3E}">
        <p14:creationId xmlns:p14="http://schemas.microsoft.com/office/powerpoint/2010/main" val="1025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5. Even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when I don't see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Even when I don't feel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</a:p>
        </p:txBody>
      </p:sp>
    </p:spTree>
    <p:extLst>
      <p:ext uri="{BB962C8B-B14F-4D97-AF65-F5344CB8AC3E}">
        <p14:creationId xmlns:p14="http://schemas.microsoft.com/office/powerpoint/2010/main" val="602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165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Saranya</cp:lastModifiedBy>
  <cp:revision>56</cp:revision>
  <dcterms:created xsi:type="dcterms:W3CDTF">2014-06-03T15:40:16Z</dcterms:created>
  <dcterms:modified xsi:type="dcterms:W3CDTF">2021-09-26T07:40:11Z</dcterms:modified>
</cp:coreProperties>
</file>