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31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89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183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3513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13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6280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660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0062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25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85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48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163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05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400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4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785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336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7649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629400"/>
          </a:xfrm>
        </p:spPr>
        <p:txBody>
          <a:bodyPr/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have journeyed through the long dark night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Out on the open sea, by faith alone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Sight unknown; and yet His eyes were watching 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629400"/>
          </a:xfrm>
        </p:spPr>
        <p:txBody>
          <a:bodyPr/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anchor holds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Though the ship is battered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anchor holds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Though the sails are torn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have fallen on my knees as I face the raging seas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anchor holds in spite of the storm</a:t>
            </a:r>
          </a:p>
        </p:txBody>
      </p:sp>
    </p:spTree>
    <p:extLst>
      <p:ext uri="{BB962C8B-B14F-4D97-AF65-F5344CB8AC3E}">
        <p14:creationId xmlns:p14="http://schemas.microsoft.com/office/powerpoint/2010/main" val="1562060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629400"/>
          </a:xfrm>
        </p:spPr>
        <p:txBody>
          <a:bodyPr/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I've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had visions, I've had dreams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I've even held them in my hand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But I never knew they would slip right through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Like they were only grains of 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sand</a:t>
            </a: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anchor holds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828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629400"/>
          </a:xfrm>
        </p:spPr>
        <p:txBody>
          <a:bodyPr/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have fallen on my knees as I face the raging seas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anchor holds in spite of the storm 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anchor 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holds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25847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94</TotalTime>
  <Words>30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137</cp:revision>
  <dcterms:created xsi:type="dcterms:W3CDTF">2014-06-05T16:47:32Z</dcterms:created>
  <dcterms:modified xsi:type="dcterms:W3CDTF">2020-11-12T17:50:44Z</dcterms:modified>
</cp:coreProperties>
</file>