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5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9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8971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53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26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5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3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4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8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3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3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3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87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152400"/>
            <a:ext cx="9296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The </a:t>
            </a:r>
            <a:r>
              <a:rPr lang="en-US" sz="3200" b="1" dirty="0"/>
              <a:t>Steadfast Love of the Lord never ceases</a:t>
            </a:r>
          </a:p>
          <a:p>
            <a:pPr algn="ctr"/>
            <a:r>
              <a:rPr lang="en-US" sz="3200" b="1" dirty="0"/>
              <a:t>His mercies never come to an end</a:t>
            </a:r>
          </a:p>
          <a:p>
            <a:pPr algn="ctr"/>
            <a:r>
              <a:rPr lang="en-US" sz="3200" b="1" dirty="0"/>
              <a:t>They are new every morning New every morning</a:t>
            </a:r>
          </a:p>
          <a:p>
            <a:pPr algn="ctr"/>
            <a:r>
              <a:rPr lang="en-US" sz="3200" b="1" dirty="0"/>
              <a:t>Great is thy faithfulness, O Lord Great is thy faithfulness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152400"/>
            <a:ext cx="9296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The </a:t>
            </a:r>
            <a:r>
              <a:rPr lang="en-US" sz="3200" b="1" dirty="0"/>
              <a:t>Steadfast Love of the Lord never ceases</a:t>
            </a:r>
          </a:p>
          <a:p>
            <a:pPr algn="ctr"/>
            <a:r>
              <a:rPr lang="en-US" sz="3200" b="1" dirty="0"/>
              <a:t>His mercies never come to an end</a:t>
            </a:r>
          </a:p>
          <a:p>
            <a:pPr algn="ctr"/>
            <a:r>
              <a:rPr lang="en-US" sz="3200" b="1" dirty="0"/>
              <a:t>They are new every morning New every morning</a:t>
            </a:r>
          </a:p>
          <a:p>
            <a:pPr algn="ctr"/>
            <a:r>
              <a:rPr lang="en-US" sz="3200" b="1" dirty="0"/>
              <a:t>Great is thy faithfulness, O Lord Great is thy faithfulness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9836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68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35</cp:revision>
  <dcterms:created xsi:type="dcterms:W3CDTF">2014-06-03T15:40:16Z</dcterms:created>
  <dcterms:modified xsi:type="dcterms:W3CDTF">2017-09-05T02:50:50Z</dcterms:modified>
</cp:coreProperties>
</file>