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620B36E7-8177-4229-9299-6BC2EBF1E50A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257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799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20B36E7-8177-4229-9299-6BC2EBF1E50A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71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20B36E7-8177-4229-9299-6BC2EBF1E50A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9676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20B36E7-8177-4229-9299-6BC2EBF1E50A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031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95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68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55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20B36E7-8177-4229-9299-6BC2EBF1E50A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685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04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20B36E7-8177-4229-9299-6BC2EBF1E50A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9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92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05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01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7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187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1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B36E7-8177-4229-9299-6BC2EBF1E50A}" type="datetimeFigureOut">
              <a:rPr lang="en-US" smtClean="0"/>
              <a:pPr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58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6324600"/>
          </a:xfrm>
        </p:spPr>
        <p:txBody>
          <a:bodyPr>
            <a:normAutofit/>
          </a:bodyPr>
          <a:lstStyle/>
          <a:p>
            <a:pPr algn="ctr"/>
            <a:endParaRPr lang="en-US" sz="3200" b="1" dirty="0"/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Inimaiyilum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Namam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Njd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dpikapYk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jpt;tpa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kJukhNk</a:t>
            </a:r>
            <a:r>
              <a:rPr lang="en-US" sz="3200" b="1" dirty="0">
                <a:latin typeface="Bamini" pitchFamily="2" charset="0"/>
              </a:rPr>
              <a:t> – </a:t>
            </a:r>
            <a:r>
              <a:rPr lang="en-US" sz="3200" b="1" dirty="0" err="1">
                <a:latin typeface="Bamini" pitchFamily="2" charset="0"/>
              </a:rPr>
              <a:t>mijj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NjbNa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ehb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XbNa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tUtPH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jpUr;rigahNdhNu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inimaiyilum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naamam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Dhivya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madhuramaamae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Adhaith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Thediyae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naadi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odiyae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varuveer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thirusabaiyanorae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marL="514350" lvl="0" indent="-514350" algn="ctr">
              <a:buAutoNum type="arabicPeriod"/>
            </a:pPr>
            <a:endParaRPr lang="en-US" sz="3200" b="1" dirty="0"/>
          </a:p>
          <a:p>
            <a:pPr marL="514350" lvl="0" indent="-514350" algn="ctr">
              <a:buAutoNum type="arabicPeriod"/>
            </a:pPr>
            <a:endParaRPr lang="en-US" sz="3200" b="1" dirty="0"/>
          </a:p>
          <a:p>
            <a:pPr marL="514350" lvl="0" indent="-514350" algn="ctr">
              <a:buAutoNum type="arabicPeriod"/>
            </a:pPr>
            <a:r>
              <a:rPr lang="en-US" sz="3200" b="1" dirty="0" err="1">
                <a:latin typeface="Bamini" pitchFamily="2" charset="0"/>
              </a:rPr>
              <a:t>fhrpdpjdpNy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Nerkjhff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f\;</a:t>
            </a:r>
            <a:r>
              <a:rPr lang="en-US" sz="3200" b="1" dirty="0" err="1">
                <a:latin typeface="Bamini" pitchFamily="2" charset="0"/>
              </a:rPr>
              <a:t>lj;ij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cj;jupj;Nj</a:t>
            </a:r>
            <a:r>
              <a:rPr lang="en-US" sz="3200" b="1" dirty="0">
                <a:latin typeface="Bamini" pitchFamily="2" charset="0"/>
              </a:rPr>
              <a:t> - </a:t>
            </a:r>
            <a:r>
              <a:rPr lang="en-US" sz="3200" b="1" dirty="0" err="1">
                <a:latin typeface="Bamini" pitchFamily="2" charset="0"/>
              </a:rPr>
              <a:t>ghtf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frlij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mWj;Jr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rhgj;ijj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njhiyj;jhu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fz;Ldu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kdNk</a:t>
            </a:r>
            <a:r>
              <a:rPr lang="en-US" sz="3200" b="1" dirty="0">
                <a:latin typeface="Bamini" pitchFamily="2" charset="0"/>
              </a:rPr>
              <a:t> - </a:t>
            </a:r>
            <a:r>
              <a:rPr lang="en-US" sz="3200" b="1" dirty="0" err="1">
                <a:latin typeface="Bamini" pitchFamily="2" charset="0"/>
              </a:rPr>
              <a:t>Njd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/>
            </a:br>
            <a:endParaRPr lang="en-US" sz="3200" b="1" dirty="0"/>
          </a:p>
          <a:p>
            <a:pPr marL="0" lv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Kaasini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Thanilae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Nesamathaagak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Kastaththai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Uththariththae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Paavak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Kasadadhai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Aruththu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Saabaththai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Tholaiththaar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Kandunar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Nee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Then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11124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>
                <a:latin typeface="Bamini" pitchFamily="2" charset="0"/>
              </a:rPr>
              <a:t>2. </a:t>
            </a:r>
            <a:r>
              <a:rPr lang="en-US" sz="3200" b="1" dirty="0" err="1">
                <a:latin typeface="Bamini" pitchFamily="2" charset="0"/>
              </a:rPr>
              <a:t>ghtpia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kPl;fj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jhtpNa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capiuj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jhNk</a:t>
            </a:r>
            <a:r>
              <a:rPr lang="en-US" sz="3200" b="1" dirty="0">
                <a:latin typeface="Bamini" pitchFamily="2" charset="0"/>
              </a:rPr>
              <a:t> &lt;</a:t>
            </a:r>
            <a:r>
              <a:rPr lang="en-US" sz="3200" b="1" dirty="0" err="1">
                <a:latin typeface="Bamini" pitchFamily="2" charset="0"/>
              </a:rPr>
              <a:t>e;jtuhk</a:t>
            </a:r>
            <a:r>
              <a:rPr lang="en-US" sz="3200" b="1" dirty="0">
                <a:latin typeface="Bamini" pitchFamily="2" charset="0"/>
              </a:rPr>
              <a:t>; - </a:t>
            </a:r>
            <a:r>
              <a:rPr lang="en-US" sz="3200" b="1" dirty="0" err="1">
                <a:latin typeface="Bamini" pitchFamily="2" charset="0"/>
              </a:rPr>
              <a:t>gpd;Dk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Nekpahk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fUiz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epiytuKz;L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kdNk</a:t>
            </a:r>
            <a:r>
              <a:rPr lang="en-US" sz="3200" b="1" dirty="0">
                <a:latin typeface="Bamini" pitchFamily="2" charset="0"/>
              </a:rPr>
              <a:t> - </a:t>
            </a:r>
            <a:r>
              <a:rPr lang="en-US" sz="3200" b="1" dirty="0" err="1">
                <a:latin typeface="Bamini" pitchFamily="2" charset="0"/>
              </a:rPr>
              <a:t>Njd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Paaviyai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Meetkkath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Thaaviyae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Uyiraith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Eendhavaraam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Pinnum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Nemiyaam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Karunai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Nilaivaramundu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Nidham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Thuthi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– Then</a:t>
            </a: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2400"/>
            <a:ext cx="8915400" cy="6629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200" dirty="0"/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lvl="0" algn="ctr">
              <a:buNone/>
            </a:pPr>
            <a:r>
              <a:rPr lang="en-US" sz="3200" b="1" dirty="0">
                <a:latin typeface="Bamini" pitchFamily="2" charset="0"/>
              </a:rPr>
              <a:t>3. </a:t>
            </a:r>
            <a:r>
              <a:rPr lang="en-US" sz="3200" b="1" dirty="0" err="1">
                <a:latin typeface="Bamini" pitchFamily="2" charset="0"/>
              </a:rPr>
              <a:t>fhiyapy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gdpNghy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khakha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cyfk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cghakha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ePq;fp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tpLk</a:t>
            </a:r>
            <a:r>
              <a:rPr lang="en-US" sz="3200" b="1" dirty="0">
                <a:latin typeface="Bamini" pitchFamily="2" charset="0"/>
              </a:rPr>
              <a:t>; - </a:t>
            </a:r>
            <a:r>
              <a:rPr lang="en-US" sz="3200" b="1" dirty="0" err="1">
                <a:latin typeface="Bamini" pitchFamily="2" charset="0"/>
              </a:rPr>
              <a:t>vd;Wk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fHj;jupd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epr;rak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ek;G</a:t>
            </a: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fUj;jha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kdNk</a:t>
            </a: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Kaalaiyil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Panipol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Maayamaai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ulagam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Ubaamayaai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Neengividum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Kartharin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Paadham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Nitchayam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Nambu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Karuththaai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Nee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Manamae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89916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>
                <a:latin typeface="Bamini" pitchFamily="2" charset="0"/>
              </a:rPr>
              <a:t>4. </a:t>
            </a:r>
            <a:r>
              <a:rPr lang="en-US" sz="3200" b="1" dirty="0" err="1">
                <a:latin typeface="Bamini" pitchFamily="2" charset="0"/>
              </a:rPr>
              <a:t>Jd;gj;jpy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d;gk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njhy;iyapy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ey;y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Jiztuhk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Neruplk</a:t>
            </a:r>
            <a:r>
              <a:rPr lang="en-US" sz="3200" b="1" dirty="0">
                <a:latin typeface="Bamini" pitchFamily="2" charset="0"/>
              </a:rPr>
              <a:t>; - </a:t>
            </a:r>
            <a:r>
              <a:rPr lang="en-US" sz="3200" b="1" dirty="0" err="1">
                <a:latin typeface="Bamini" pitchFamily="2" charset="0"/>
              </a:rPr>
              <a:t>ePAk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md;gjha;r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Nru;e;jhy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mizj;Jidf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fhg;ghu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Mir </a:t>
            </a:r>
            <a:r>
              <a:rPr lang="en-US" sz="3200" b="1" dirty="0" err="1">
                <a:latin typeface="Bamini" pitchFamily="2" charset="0"/>
              </a:rPr>
              <a:t>nfhs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kdNk</a:t>
            </a:r>
            <a:r>
              <a:rPr lang="en-US" sz="3200" b="1" dirty="0">
                <a:latin typeface="Bamini" pitchFamily="2" charset="0"/>
              </a:rPr>
              <a:t> - </a:t>
            </a:r>
            <a:r>
              <a:rPr lang="en-US" sz="3200" b="1" dirty="0" err="1">
                <a:latin typeface="Bamini" pitchFamily="2" charset="0"/>
              </a:rPr>
              <a:t>Njd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Thunbaththil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Inbam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Thollaiyil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Nalla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Thunaivaraam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Nesaridam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Neeyum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Anbadhaai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Serndhaal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Anaiththunaik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Kaappaar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Aasaikol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Nee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Then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0678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>
                <a:latin typeface="Bamini" pitchFamily="2" charset="0"/>
              </a:rPr>
              <a:t>5. </a:t>
            </a:r>
            <a:r>
              <a:rPr lang="en-US" sz="3200" b="1" dirty="0" err="1">
                <a:latin typeface="Bamini" pitchFamily="2" charset="0"/>
              </a:rPr>
              <a:t>G+Nyhfj;jhUk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NkNyhfj;jhUk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Gfo;e;J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Nghw;W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- </a:t>
            </a:r>
            <a:r>
              <a:rPr lang="en-US" sz="3200" b="1" dirty="0" err="1">
                <a:latin typeface="Bamini" pitchFamily="2" charset="0"/>
              </a:rPr>
              <a:t>mijg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gpbj;Jf;nfhz;lhy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Ngupd;g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tho;it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ngWtha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kdNk</a:t>
            </a:r>
            <a:r>
              <a:rPr lang="en-US" sz="3200" b="1" dirty="0">
                <a:latin typeface="Bamini" pitchFamily="2" charset="0"/>
              </a:rPr>
              <a:t> - </a:t>
            </a:r>
            <a:r>
              <a:rPr lang="en-US" sz="3200" b="1" dirty="0" err="1">
                <a:latin typeface="Bamini" pitchFamily="2" charset="0"/>
              </a:rPr>
              <a:t>Njd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Boologaththaarum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Melogaththaarum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Pugazhndhu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Pottrum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Adhai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Pidithu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kondal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perinba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vaalvai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Peruvaai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Nee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Then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22</TotalTime>
  <Words>363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57</cp:revision>
  <dcterms:created xsi:type="dcterms:W3CDTF">2014-05-07T16:45:47Z</dcterms:created>
  <dcterms:modified xsi:type="dcterms:W3CDTF">2022-07-18T17:23:03Z</dcterms:modified>
</cp:coreProperties>
</file>