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a fountain filled with blood,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Drawn from Immanuel’s veins,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sinners plunged beneath that flood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Lose all their guilty stains: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Lose all their guilty stains,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Lose all their guilty stains;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sinners plunged beneath that flood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Lose all their guilty stains.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dying thief rejoiced to see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fountain in His day;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there have I, though vile as he,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Washed all my sins away: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Washed all my sins away,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Washed all my sins away;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there have I, though vile as he,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Washed all my sins away.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-152400"/>
            <a:ext cx="9448800" cy="7010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Dear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dying Lamb, Thy precious blood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Shall never lose its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pow’r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Till all the ransomed church of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safe, to sin no more: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safe, to sin no more,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safe, to sin no more;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Till all the ransomed church of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safe, to sin no more.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746"/>
            <a:ext cx="9067800" cy="683525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E’er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since by faith I saw the stream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Thy flowing wounds supply,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Redeeming love has been my theme,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shall be till I die: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shall be till I die,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shall be till I die;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Redeeming love has been my theme,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shall be till I die.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0"/>
            <a:ext cx="92202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poor, lisping,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stamm’ring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tongue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Lies silent in the grave,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in a nobler, sweeter song,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I’ll sing Thy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pow’r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save: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I’ll sing Thy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pow’r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save,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I’ll sing Thy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pow’r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save;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in a nobler, sweeter song,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I’ll sing Thy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pow’r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save.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37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39</cp:revision>
  <dcterms:created xsi:type="dcterms:W3CDTF">2014-06-03T15:40:16Z</dcterms:created>
  <dcterms:modified xsi:type="dcterms:W3CDTF">2017-04-04T17:27:11Z</dcterms:modified>
</cp:coreProperties>
</file>