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04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53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944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6192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72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81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1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58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4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62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9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34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40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2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3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38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7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29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152400"/>
            <a:ext cx="92202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There's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nothing worth more that will ever come close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 thing can compare, You're our living hope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presence, Lord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152400"/>
            <a:ext cx="92202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I've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tasted and seen of the sweetest of loves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my heart becomes free and my shame is undone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presence, Lord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200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76200" y="152400"/>
            <a:ext cx="92202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Holy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Spirit, You are welcome here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flood this place and fill the atmosphere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glory, God, is what our hearts long for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be overcome by Your presence, Lord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784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I've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tasted and seen, of the sweetest of loves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my heart becomes free, and my shame is undone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 Your presence, Lord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449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"/>
            <a:ext cx="91440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 become more aware of Your presence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Let us experience the glory of Your goodness</a:t>
            </a:r>
            <a:endParaRPr lang="en-US" sz="30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68212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</TotalTime>
  <Words>43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45</cp:revision>
  <dcterms:created xsi:type="dcterms:W3CDTF">2014-06-03T15:40:16Z</dcterms:created>
  <dcterms:modified xsi:type="dcterms:W3CDTF">2016-07-24T05:12:31Z</dcterms:modified>
</cp:coreProperties>
</file>