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Are The Days Of Elijah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Declaring the word of the Lord: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these are the days of Your servant Moses,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Righteousness being restored.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though these are days of great trial,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famine and darkness and sword,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Still, we are a voice in the desert crying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‘Prepare ye the way of the Lord.’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Behold He comes riding on the clouds,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Shining like the sun at the trumpet call;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 your voice, it’s the year of jubilee,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 of Zion’s hill salvation comes.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are the days of Ezekiel,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dry bones becoming as flesh;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these are the days of Your servant David,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Rebuilding the temple of praise.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are the days of the harvest,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fields are as white in the world,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we are the </a:t>
            </a:r>
            <a:r>
              <a:rPr lang="en-US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labourers</a:t>
            </a: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the vineyard,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Declaring the word of the Lord.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 - (15)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7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Behold He comes riding on the clouds,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Shining like the sun at the trumpet call;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 your voice, it’s the year of jubilee,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 of Zion’s hill salvation comes.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35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677</TotalTime>
  <Words>229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493</cp:revision>
  <dcterms:created xsi:type="dcterms:W3CDTF">2023-03-13T17:37:04Z</dcterms:created>
  <dcterms:modified xsi:type="dcterms:W3CDTF">2023-08-30T14:12:01Z</dcterms:modified>
</cp:coreProperties>
</file>