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3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1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1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794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2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36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87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01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1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5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2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0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1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0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5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2460-01DE-46E7-BDDE-BB2BEAB2B8A1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67A2-3DF8-4DC0-A64F-9EA9A552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6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229600" cy="6019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jpUfuj;jhy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jhq;fpnad;id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jpUrpj;jk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elj;jpLNk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Fatd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ifapy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fspkz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mDjpdk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tide;jpLNk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>
                <a:latin typeface="Bamini" pitchFamily="2" charset="0"/>
              </a:rPr>
              <a:t>1. </a:t>
            </a:r>
            <a:r>
              <a:rPr lang="en-US" sz="3200" b="1" dirty="0" smtClean="0">
                <a:latin typeface="Bamini" pitchFamily="2" charset="0"/>
              </a:rPr>
              <a:t>ck; </a:t>
            </a:r>
            <a:r>
              <a:rPr lang="en-US" sz="3200" b="1" dirty="0" err="1" smtClean="0">
                <a:latin typeface="Bamini" pitchFamily="2" charset="0"/>
              </a:rPr>
              <a:t>trdk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jpahdpf;ifapy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jakjpy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MWjNy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fhupUspy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elf;ifapNy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jPgkhf</a:t>
            </a:r>
            <a:r>
              <a:rPr lang="en-US" sz="3200" b="1" dirty="0" smtClean="0">
                <a:latin typeface="Bamini" pitchFamily="2" charset="0"/>
              </a:rPr>
              <a:t> top </a:t>
            </a:r>
            <a:r>
              <a:rPr lang="en-US" sz="3200" b="1" dirty="0" err="1" smtClean="0">
                <a:latin typeface="Bamini" pitchFamily="2" charset="0"/>
              </a:rPr>
              <a:t>elj;Jk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Mo;flypy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miyfspdhy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glfpy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Mj;k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ez;gH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NrHe;jpLNtd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r%fk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mtH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ekf;fha</a:t>
            </a:r>
            <a:r>
              <a:rPr lang="en-US" sz="3200" b="1" dirty="0" smtClean="0">
                <a:latin typeface="Bamini" pitchFamily="2" charset="0"/>
              </a:rPr>
              <a:t>; [</a:t>
            </a:r>
            <a:r>
              <a:rPr lang="en-US" sz="3200" b="1" dirty="0" err="1" smtClean="0">
                <a:latin typeface="Bamini" pitchFamily="2" charset="0"/>
              </a:rPr>
              <a:t>Ptd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je;J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mspj;jdNu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kPl;G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	</a:t>
            </a:r>
            <a:r>
              <a:rPr lang="en-US" sz="3200" b="1" dirty="0" err="1" smtClean="0">
                <a:latin typeface="Bamini" pitchFamily="2" charset="0"/>
              </a:rPr>
              <a:t>fz;fspdhy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fhz;fpNwNd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d;g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fhdhd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Njrkij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26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</cp:revision>
  <dcterms:created xsi:type="dcterms:W3CDTF">2014-04-30T16:16:38Z</dcterms:created>
  <dcterms:modified xsi:type="dcterms:W3CDTF">2016-07-24T05:13:05Z</dcterms:modified>
</cp:coreProperties>
</file>