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A8079C62-0C25-4C79-9F23-DD302369C2C8}" type="datetimeFigureOut">
              <a:rPr lang="en-US" smtClean="0"/>
              <a:pPr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377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992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7/19/2017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2590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7/19/2017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296553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7/19/2017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0013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7733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9935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9664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930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157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531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238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786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111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36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830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969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79C62-0C25-4C79-9F23-DD302369C2C8}" type="datetimeFigureOut">
              <a:rPr lang="en-US" smtClean="0"/>
              <a:pPr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2400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52400"/>
            <a:ext cx="8534400" cy="64008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This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is the day,</a:t>
            </a: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This is the day</a:t>
            </a: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That the 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Lord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has made,</a:t>
            </a: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That the Lord has made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will rejoice,</a:t>
            </a:r>
          </a:p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 will rejoice</a:t>
            </a:r>
          </a:p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And be glad in it,</a:t>
            </a:r>
          </a:p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And be glad in it.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For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This is the day</a:t>
            </a:r>
          </a:p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That the Lord has made</a:t>
            </a:r>
          </a:p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That the Lord has made</a:t>
            </a:r>
          </a:p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 will rejoice</a:t>
            </a:r>
          </a:p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And be glad in it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3752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smtClean="0">
                <a:latin typeface="Calibri" panose="020F0502020204030204" pitchFamily="34" charset="0"/>
                <a:cs typeface="Calibri" panose="020F0502020204030204" pitchFamily="34" charset="0"/>
              </a:rPr>
              <a:t>This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is the day,</a:t>
            </a:r>
          </a:p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This is the day</a:t>
            </a:r>
          </a:p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That the Lord has made.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3071423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9</TotalTime>
  <Words>77</Words>
  <Application>Microsoft Office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19</cp:revision>
  <dcterms:created xsi:type="dcterms:W3CDTF">2014-06-03T15:40:16Z</dcterms:created>
  <dcterms:modified xsi:type="dcterms:W3CDTF">2017-07-19T16:51:31Z</dcterms:modified>
</cp:coreProperties>
</file>