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9/1/2022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Seitheer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>
                <a:latin typeface="Bamini" pitchFamily="2" charset="0"/>
              </a:rPr>
              <a:t>fpUigfs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vd;dpy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ngUfr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nra;jPNu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fuq;fshy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mizj;Jf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nfhz;BNu</a:t>
            </a:r>
            <a:r>
              <a:rPr lang="en-US" sz="3200" b="1" dirty="0">
                <a:latin typeface="Bamini" pitchFamily="2" charset="0"/>
              </a:rPr>
              <a:t> ];</a:t>
            </a:r>
            <a:r>
              <a:rPr lang="en-US" sz="3200" b="1" dirty="0" err="1">
                <a:latin typeface="Bamini" pitchFamily="2" charset="0"/>
              </a:rPr>
              <a:t>Njhj;jpuk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JjpAk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(2)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Nrhjid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je;jPu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JjpAk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06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fz;zPu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vd;dpy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Jilj;jPu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fuq;fshy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mizj;J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nfhz;Bu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ckf;Nf</a:t>
            </a:r>
            <a:r>
              <a:rPr lang="en-US" sz="3200" b="1" dirty="0">
                <a:latin typeface="Bamini" pitchFamily="2" charset="0"/>
              </a:rPr>
              <a:t> (2) - </a:t>
            </a:r>
            <a:r>
              <a:rPr lang="en-US" sz="3200" b="1" dirty="0" err="1">
                <a:latin typeface="Bamini" pitchFamily="2" charset="0"/>
              </a:rPr>
              <a:t>JjpAk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0812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63</TotalTime>
  <Words>197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86</cp:revision>
  <dcterms:created xsi:type="dcterms:W3CDTF">2014-06-05T16:47:32Z</dcterms:created>
  <dcterms:modified xsi:type="dcterms:W3CDTF">2022-09-01T16:50:09Z</dcterms:modified>
</cp:coreProperties>
</file>