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12-08-2023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12-08-2023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12-08-2023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12-08-2023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துதிகளின் நடுவினிலே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தங்கிடும் எங்கள் தேவா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துதித்திடும் எங்கள் மீது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புது பெலன் ஊற்றும் தேவா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Thuthigalin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naduvinilae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Thangidum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Thuthithidum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meethu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ஊற்றுமே ஊற்றுமே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புது பெலனை ஊற்றுமே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ஊற்றுமே ஊற்றுமே,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புது கிருபை ஊற்றுமே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Ootrumae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ootrumae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ootrumae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Ootrumae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ootrumae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ootrumae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514350" indent="-514350" algn="ctr">
              <a:buAutoNum type="arabicPeriod"/>
            </a:pPr>
            <a:r>
              <a:rPr lang="ta-IN" sz="3000" b="1" i="0" dirty="0">
                <a:effectLst/>
                <a:latin typeface="Latha" panose="020B0604020202020204" pitchFamily="34" charset="0"/>
                <a:cs typeface="Latha" panose="020B0604020202020204" pitchFamily="34" charset="0"/>
              </a:rPr>
              <a:t>அன்பின் நிறைவே அன்பின் நிறைவே</a:t>
            </a:r>
            <a:br>
              <a:rPr lang="ta-IN" sz="3000" dirty="0">
                <a:latin typeface="Latha" panose="020B0604020202020204" pitchFamily="34" charset="0"/>
                <a:cs typeface="Latha" panose="020B0604020202020204" pitchFamily="34" charset="0"/>
              </a:rPr>
            </a:br>
            <a:r>
              <a:rPr lang="ta-IN" sz="3000" b="1" i="0" dirty="0">
                <a:effectLst/>
                <a:latin typeface="Latha" panose="020B0604020202020204" pitchFamily="34" charset="0"/>
                <a:cs typeface="Latha" panose="020B0604020202020204" pitchFamily="34" charset="0"/>
              </a:rPr>
              <a:t>பரலோக அன்பின் நிறைவே</a:t>
            </a:r>
            <a:br>
              <a:rPr lang="ta-IN" sz="3000" dirty="0">
                <a:latin typeface="Latha" panose="020B0604020202020204" pitchFamily="34" charset="0"/>
                <a:cs typeface="Latha" panose="020B0604020202020204" pitchFamily="34" charset="0"/>
              </a:rPr>
            </a:br>
            <a:r>
              <a:rPr lang="ta-IN" sz="3000" b="1" i="0" dirty="0">
                <a:effectLst/>
                <a:latin typeface="Latha" panose="020B0604020202020204" pitchFamily="34" charset="0"/>
                <a:cs typeface="Latha" panose="020B0604020202020204" pitchFamily="34" charset="0"/>
              </a:rPr>
              <a:t>நன்றியுடனே நல்உணர்வுடனே</a:t>
            </a:r>
            <a:br>
              <a:rPr lang="ta-IN" sz="3000" dirty="0">
                <a:latin typeface="Latha" panose="020B0604020202020204" pitchFamily="34" charset="0"/>
                <a:cs typeface="Latha" panose="020B0604020202020204" pitchFamily="34" charset="0"/>
              </a:rPr>
            </a:br>
            <a:r>
              <a:rPr lang="ta-IN" sz="3000" b="1" i="0" dirty="0">
                <a:effectLst/>
                <a:latin typeface="Latha" panose="020B0604020202020204" pitchFamily="34" charset="0"/>
                <a:cs typeface="Latha" panose="020B0604020202020204" pitchFamily="34" charset="0"/>
              </a:rPr>
              <a:t>நாதா உம்மைப் போற்றிடுவோம்</a:t>
            </a:r>
            <a:br>
              <a:rPr lang="ta-IN" sz="3000" dirty="0">
                <a:latin typeface="Latha" panose="020B0604020202020204" pitchFamily="34" charset="0"/>
                <a:cs typeface="Latha" panose="020B0604020202020204" pitchFamily="34" charset="0"/>
              </a:rPr>
            </a:br>
            <a:r>
              <a:rPr lang="ta-IN" sz="3000" b="1" i="0" dirty="0">
                <a:effectLst/>
                <a:latin typeface="Latha" panose="020B0604020202020204" pitchFamily="34" charset="0"/>
                <a:cs typeface="Latha" panose="020B0604020202020204" pitchFamily="34" charset="0"/>
              </a:rPr>
              <a:t>காலங்கள் மாறினாலும்</a:t>
            </a:r>
            <a:br>
              <a:rPr lang="ta-IN" sz="3000" dirty="0">
                <a:latin typeface="Latha" panose="020B0604020202020204" pitchFamily="34" charset="0"/>
                <a:cs typeface="Latha" panose="020B0604020202020204" pitchFamily="34" charset="0"/>
              </a:rPr>
            </a:br>
            <a:r>
              <a:rPr lang="ta-IN" sz="3000" b="1" i="0" dirty="0">
                <a:effectLst/>
                <a:latin typeface="Latha" panose="020B0604020202020204" pitchFamily="34" charset="0"/>
                <a:cs typeface="Latha" panose="020B0604020202020204" pitchFamily="34" charset="0"/>
              </a:rPr>
              <a:t>மாறாத அன்பதனின்</a:t>
            </a:r>
            <a:endParaRPr lang="en-IN" sz="3000" b="1" i="0" dirty="0">
              <a:effectLst/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algn="ctr"/>
            <a:r>
              <a:rPr lang="ta-IN" sz="3000" b="1" i="0" dirty="0">
                <a:effectLst/>
                <a:latin typeface="Latha" panose="020B0604020202020204" pitchFamily="34" charset="0"/>
                <a:cs typeface="Latha" panose="020B0604020202020204" pitchFamily="34" charset="0"/>
              </a:rPr>
              <a:t>ஆழங்கள் அறிந்துணர்ந்தே ஆவியால்</a:t>
            </a:r>
            <a:r>
              <a:rPr lang="en-IN" sz="3000" b="1" i="0" dirty="0">
                <a:effectLst/>
                <a:latin typeface="Latha" panose="020B0604020202020204" pitchFamily="34" charset="0"/>
                <a:cs typeface="Latha" panose="020B0604020202020204" pitchFamily="34" charset="0"/>
              </a:rPr>
              <a:t> </a:t>
            </a:r>
            <a:r>
              <a:rPr lang="ta-IN" sz="3000" b="1" i="0" dirty="0">
                <a:effectLst/>
                <a:latin typeface="Latha" panose="020B0604020202020204" pitchFamily="34" charset="0"/>
                <a:cs typeface="Latha" panose="020B0604020202020204" pitchFamily="34" charset="0"/>
              </a:rPr>
              <a:t>துதித்திடுவோம்</a:t>
            </a:r>
            <a:endParaRPr lang="en-IN" sz="3000" b="1" i="0" dirty="0">
              <a:effectLst/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marL="514350" indent="-514350" algn="ctr">
              <a:buAutoNum type="arabicPeriod"/>
            </a:pPr>
            <a:endParaRPr lang="en-IN" sz="3000" b="1" dirty="0"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algn="ctr"/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Anbin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niraivae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anbin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niraivae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Paraloga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anbin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niraivae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Nandriyudanae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nalvunarvudanae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Natha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potriduvom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Kalangal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maarinalum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Maratha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anbathanin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Aalangal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arinthunarnthae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thutithiduvom</a:t>
            </a:r>
            <a:endParaRPr lang="en-IN" sz="30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000" b="1" i="0" dirty="0">
              <a:effectLst/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algn="ctr"/>
            <a:endParaRPr lang="en-IN" sz="3000" b="1" dirty="0">
              <a:latin typeface="Latha" panose="020B0604020202020204" pitchFamily="34" charset="0"/>
              <a:cs typeface="Lath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2. மன்னித்தவரே மாற்றியவரே மறுரூபமாக்குபவரே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எண்ணிலடங்கா துதி ஸ்தோத்திரங்களை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எந்நாளும் பாடிடுவேன்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மேகங்கள் மீதினிலே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வேகமாய் வந்திடுவீர்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உம்பாதம் சேர்ந்திடுவேன் ஓய்வின்றி துதித்திடுவேன்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000" b="1" i="0" dirty="0">
                <a:effectLst/>
                <a:latin typeface="Arial" panose="020B0604020202020204" pitchFamily="34" charset="0"/>
              </a:rPr>
              <a:t>2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Manithavarae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maatriyavarae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maruroobamakkupavarae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Enniladanga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sthothirangalai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Ennalum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paadiduvaen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Megangal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paadiduvaen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Megangal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meetinilae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Vegamaai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vanthiduveer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Umpatham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sernthiduvaen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ooivindri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thuthithiduvaen</a:t>
            </a:r>
            <a:endParaRPr lang="en-IN" sz="30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39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3. பரிசுத்தரே பரிசுத்தரே பரலோகின் பரிசுத்தரே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பரவசமாய் மனநிறைவாய்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பரன் உம்மைப் போற்றிடுவோம்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உம்மைப் போல் எம்மையுமே மாற்றிடும் வல்லவரே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பரிசுத்த ஆவியிலே நிறைத்தெம்மை நடத்திடுமே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Parisutharae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parisutharae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paralogin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parisutharae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Paravasamaai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mananiraivaaai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potriduvom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poel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emmaiyumae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maatridum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vallavarae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aaviyilae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niraithemmai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nadathidumae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15304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670</TotalTime>
  <Words>208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Latha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482</cp:revision>
  <dcterms:created xsi:type="dcterms:W3CDTF">2023-03-13T17:37:04Z</dcterms:created>
  <dcterms:modified xsi:type="dcterms:W3CDTF">2023-08-12T02:19:55Z</dcterms:modified>
</cp:coreProperties>
</file>