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8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6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9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2176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14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76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52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8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4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0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4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1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5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CEDDF-7126-4554-BBEC-E4D2B3D5F5B1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031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cile;J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cUthf;fpl</a:t>
            </a:r>
            <a:r>
              <a:rPr lang="en-US" sz="3200" b="1" dirty="0">
                <a:latin typeface="Bamini" pitchFamily="2" charset="0"/>
              </a:rPr>
              <a:t> $</a:t>
            </a:r>
            <a:r>
              <a:rPr lang="en-US" sz="3200" b="1" dirty="0" err="1">
                <a:latin typeface="Bamini" pitchFamily="2" charset="0"/>
              </a:rPr>
              <a:t>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js;sg;gl;l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jiytdhf;fpl</a:t>
            </a:r>
            <a:r>
              <a:rPr lang="en-US" sz="3200" b="1" dirty="0">
                <a:latin typeface="Bamini" pitchFamily="2" charset="0"/>
              </a:rPr>
              <a:t> $</a:t>
            </a:r>
            <a:r>
              <a:rPr lang="en-US" sz="3200" b="1" dirty="0" err="1">
                <a:latin typeface="Bamini" pitchFamily="2" charset="0"/>
              </a:rPr>
              <a:t>Lk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Njtdhy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lhjJ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xd;Wkpy;y</a:t>
            </a:r>
            <a:r>
              <a:rPr lang="en-US" sz="3200" b="1" dirty="0">
                <a:latin typeface="Bamini" pitchFamily="2" charset="0"/>
              </a:rPr>
              <a:t> (4)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Udaindhupona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Uruvaakkida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Thallappatta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Thalaivanaakkida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Koodaadha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thodrummilla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(4)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rpwpatdha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Mapukha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khw;wplf</a:t>
            </a:r>
            <a:r>
              <a:rPr lang="en-US" sz="3200" b="1" dirty="0">
                <a:latin typeface="Bamini" pitchFamily="2" charset="0"/>
              </a:rPr>
              <a:t>;$</a:t>
            </a:r>
            <a:r>
              <a:rPr lang="en-US" sz="3200" b="1" dirty="0" err="1">
                <a:latin typeface="Bamini" pitchFamily="2" charset="0"/>
              </a:rPr>
              <a:t>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vopatdha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Nrw;wpypUe;J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Jhf;fpl</a:t>
            </a:r>
            <a:r>
              <a:rPr lang="en-US" sz="3200" b="1" dirty="0">
                <a:latin typeface="Bamini" pitchFamily="2" charset="0"/>
              </a:rPr>
              <a:t> $</a:t>
            </a:r>
            <a:r>
              <a:rPr lang="en-US" sz="3200" b="1" dirty="0" err="1">
                <a:latin typeface="Bamini" pitchFamily="2" charset="0"/>
              </a:rPr>
              <a:t>Lk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Njtdhy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lhjJ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xd;Wkpy;y</a:t>
            </a:r>
            <a:r>
              <a:rPr lang="en-US" sz="3200" b="1" dirty="0">
                <a:latin typeface="Bamini" pitchFamily="2" charset="0"/>
              </a:rPr>
              <a:t> (4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Siriyavanai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Aayiramaai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Maattridakkoodum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Yezhiyavanai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Saettrilirundhu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Thookkida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Koodaadha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thodrummilla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(4)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fz;fs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fhzh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mw;Gjq;fs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nra;jpl</a:t>
            </a:r>
            <a:r>
              <a:rPr lang="en-US" sz="3200" b="1" dirty="0">
                <a:latin typeface="Bamini" pitchFamily="2" charset="0"/>
              </a:rPr>
              <a:t> $</a:t>
            </a:r>
            <a:r>
              <a:rPr lang="en-US" sz="3200" b="1" dirty="0" err="1">
                <a:latin typeface="Bamini" pitchFamily="2" charset="0"/>
              </a:rPr>
              <a:t>Lk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Ntz;Ljy;fs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epiwNtw;wplf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Lk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Njtdhy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lhjJ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xd;Wkpy;y</a:t>
            </a:r>
            <a:r>
              <a:rPr lang="en-US" sz="3200" b="1" dirty="0">
                <a:latin typeface="Bamini" pitchFamily="2" charset="0"/>
              </a:rPr>
              <a:t> (4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Arputhangal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Seidhida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Venduthalgal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Niraivettridak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Koodaadha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thodrummilla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(4)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989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</TotalTime>
  <Words>12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22</cp:revision>
  <dcterms:created xsi:type="dcterms:W3CDTF">2014-06-23T17:36:02Z</dcterms:created>
  <dcterms:modified xsi:type="dcterms:W3CDTF">2018-01-06T16:06:03Z</dcterms:modified>
</cp:coreProperties>
</file>