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5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66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3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63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6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4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7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2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6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6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1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B84A-200C-4887-88A7-8C4BE1CCCD9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6A5D1-0D29-461C-BCF0-15DF0F68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840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cs;snky;yhk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cUFijah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cj;jkid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epidf;ifapNy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ay;yhky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NtNw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nja;tk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cz;ikaha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q;fpy;iyNa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81000" y="1481328"/>
            <a:ext cx="9525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fs;sndd;Wk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js;splhky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ms;sp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mizf;fth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nrhy;ylq;fh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Nerj;jhNy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nrhe;j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khf;fpf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nfhz;BNu</a:t>
            </a:r>
            <a:r>
              <a:rPr lang="en-US" sz="2800" b="1" dirty="0" smtClean="0">
                <a:latin typeface="Bamini" pitchFamily="2" charset="0"/>
              </a:rPr>
              <a:t>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vj;jd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cj;jkdhf;f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rpj;jk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nfhz;Bu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,</a:t>
            </a:r>
            <a:r>
              <a:rPr lang="en-US" sz="2800" b="1" dirty="0" err="1" smtClean="0">
                <a:latin typeface="Bamini" pitchFamily="2" charset="0"/>
              </a:rPr>
              <a:t>Nara;ah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vj;jidNah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JNuhfk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ehd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nra;Njd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mj;jidAk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ePu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kd;dpj;jPu</a:t>
            </a:r>
            <a:r>
              <a:rPr lang="en-US" sz="2800" b="1" dirty="0" smtClean="0">
                <a:latin typeface="Bamini" pitchFamily="2" charset="0"/>
              </a:rPr>
              <a:t>;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,</a:t>
            </a:r>
            <a:r>
              <a:rPr lang="en-US" sz="2800" b="1" dirty="0" err="1" smtClean="0">
                <a:latin typeface="Bamini" pitchFamily="2" charset="0"/>
              </a:rPr>
              <a:t>uj;jk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rpe;j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itj;NjNd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ehd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mj;jidAk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ghtky;Nyh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fu;j;jNd</a:t>
            </a:r>
            <a:r>
              <a:rPr lang="en-US" sz="2800" b="1" dirty="0" smtClean="0">
                <a:latin typeface="Bamini" pitchFamily="2" charset="0"/>
              </a:rPr>
              <a:t> ck; </a:t>
            </a:r>
            <a:r>
              <a:rPr lang="en-US" sz="2800" b="1" dirty="0" err="1" smtClean="0">
                <a:latin typeface="Bamini" pitchFamily="2" charset="0"/>
              </a:rPr>
              <a:t>md;Gf;fPlha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epj;jk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nra;Ntd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ck; </a:t>
            </a:r>
            <a:r>
              <a:rPr lang="en-US" sz="2800" b="1" dirty="0" err="1" smtClean="0">
                <a:latin typeface="Bamini" pitchFamily="2" charset="0"/>
              </a:rPr>
              <a:t>NritNa</a:t>
            </a:r>
            <a:r>
              <a:rPr lang="en-US" sz="2800" b="1" dirty="0" smtClean="0">
                <a:latin typeface="Bamini" pitchFamily="2" charset="0"/>
              </a:rPr>
              <a:t>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Nkf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kPjpy</a:t>
            </a:r>
            <a:r>
              <a:rPr lang="en-US" sz="2800" b="1" dirty="0" smtClean="0">
                <a:latin typeface="Bamini" pitchFamily="2" charset="0"/>
              </a:rPr>
              <a:t>; ,</a:t>
            </a:r>
            <a:r>
              <a:rPr lang="en-US" sz="2800" b="1" dirty="0" err="1" smtClean="0">
                <a:latin typeface="Bamini" pitchFamily="2" charset="0"/>
              </a:rPr>
              <a:t>NaR</a:t>
            </a:r>
            <a:r>
              <a:rPr lang="en-US" sz="2800" b="1" dirty="0" smtClean="0">
                <a:latin typeface="Bamini" pitchFamily="2" charset="0"/>
              </a:rPr>
              <a:t> uh[d;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Ntfk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Njhd;Wk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ehnsd;Nwh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Nyhf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kPjpy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fhj;jpUg;Nghu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Vf;f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nky;yhk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jPu;e;jpl</a:t>
            </a:r>
            <a:r>
              <a:rPr lang="en-US" sz="2800" b="1" dirty="0" smtClean="0">
                <a:latin typeface="Bamini" pitchFamily="2" charset="0"/>
              </a:rPr>
              <a:t>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jpahf</a:t>
            </a:r>
            <a:r>
              <a:rPr lang="en-US" sz="2800" b="1" dirty="0" smtClean="0">
                <a:latin typeface="Bamini" pitchFamily="2" charset="0"/>
              </a:rPr>
              <a:t> uh[d;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,</a:t>
            </a:r>
            <a:r>
              <a:rPr lang="en-US" sz="2800" b="1" dirty="0" err="1" smtClean="0">
                <a:latin typeface="Bamini" pitchFamily="2" charset="0"/>
              </a:rPr>
              <a:t>NaRit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ehd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KfKfkha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juprpf;f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MtNyhL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Vq;Fk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jhrd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Nrhfk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ePq;Fk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jhrd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Nrhfk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ePq;Fk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ehs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vd;Nwh</a:t>
            </a:r>
            <a:r>
              <a:rPr lang="en-US" sz="2800" b="1" dirty="0" smtClean="0">
                <a:latin typeface="Bamini" pitchFamily="2" charset="0"/>
              </a:rPr>
              <a:t>?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23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9</cp:revision>
  <dcterms:created xsi:type="dcterms:W3CDTF">2014-06-25T16:30:04Z</dcterms:created>
  <dcterms:modified xsi:type="dcterms:W3CDTF">2016-07-24T05:15:46Z</dcterms:modified>
</cp:coreProperties>
</file>