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BE88B22A-1643-4334-80D4-F58589630EBC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8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7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E88B22A-1643-4334-80D4-F58589630EBC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21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E88B22A-1643-4334-80D4-F58589630EBC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0299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E88B22A-1643-4334-80D4-F58589630EBC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05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4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92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E88B22A-1643-4334-80D4-F58589630EBC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4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E88B22A-1643-4334-80D4-F58589630EBC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6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3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57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7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6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22A-1643-4334-80D4-F58589630EBC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4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8B22A-1643-4334-80D4-F58589630EBC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4D104-A9B4-4989-ACDB-EB6F8D7CC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813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pt-BR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Azhagana </a:t>
            </a:r>
            <a:r>
              <a:rPr lang="pt-BR" sz="3200" b="1">
                <a:latin typeface="Calibri" panose="020F0502020204030204" pitchFamily="34" charset="0"/>
                <a:cs typeface="Calibri" panose="020F0502020204030204" pitchFamily="34" charset="0"/>
              </a:rPr>
              <a:t>Kangal </a:t>
            </a:r>
            <a:endParaRPr lang="pt-B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pt-BR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mofhd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fz;fs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fz;ljhNy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Kbe;j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epidj;j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tho;fpd;Nwd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Azhagaana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kandathaalae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Mudinthathentu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ninaiththa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vaazhkintaen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1. </a:t>
            </a:r>
            <a:r>
              <a:rPr lang="en-US" sz="3200" b="1" dirty="0" err="1">
                <a:latin typeface="Bamini" pitchFamily="2" charset="0"/>
              </a:rPr>
              <a:t>ahUk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mwpahj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ed;wha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mwpe;J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Njb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NerNu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ariyaatha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Nantraai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arinthu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thaedi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naesarae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405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2. J}</a:t>
            </a:r>
            <a:r>
              <a:rPr lang="en-US" sz="3200" b="1" dirty="0" err="1">
                <a:latin typeface="Bamini" pitchFamily="2" charset="0"/>
              </a:rPr>
              <a:t>f;fp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>
                <a:latin typeface="Bamini" pitchFamily="2" charset="0"/>
              </a:rPr>
              <a:t>vwpag;gl;l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Ntz;Lnkd;W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nrhy;yp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Nru;j;Jf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nfhz;l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NerNu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eriyappatta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Vaendumentu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Saerththu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naesarae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194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3. </a:t>
            </a:r>
            <a:r>
              <a:rPr lang="en-US" sz="3200" b="1" dirty="0" err="1">
                <a:latin typeface="Bamini" pitchFamily="2" charset="0"/>
              </a:rPr>
              <a:t>xd;Wkpy;yhj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fhUz;aj;jhNy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cau;j;jp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itj;j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NerNu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Ontumillatha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Kaarunyaththaalae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Uyarththi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vaiththa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naesarae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﻿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69315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</TotalTime>
  <Words>169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20</cp:revision>
  <dcterms:created xsi:type="dcterms:W3CDTF">2014-05-07T16:16:46Z</dcterms:created>
  <dcterms:modified xsi:type="dcterms:W3CDTF">2023-12-29T01:35:46Z</dcterms:modified>
</cp:coreProperties>
</file>