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kfpOija;ah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nrhe;jnky;yhk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nrhe;jkhdPH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cwNt</a:t>
            </a:r>
            <a:r>
              <a:rPr lang="en-US" sz="3200" b="1" dirty="0">
                <a:latin typeface="Bamini" pitchFamily="2" charset="0"/>
              </a:rPr>
              <a:t> (4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jdpiknay;yhk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thLifapy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Jizepd;wPNu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ma;ah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JizNa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mofhd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mNfhukhdPH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moNf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35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fOtpdPNu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epug;gpdPNu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NjtNd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1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ck;ikad;wp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xd;Wkpy;iy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ngyNd</a:t>
            </a:r>
            <a:r>
              <a:rPr lang="en-US" sz="3200" b="1" dirty="0">
                <a:latin typeface="Bamini" pitchFamily="2" charset="0"/>
              </a:rPr>
              <a:t>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nrhd;dhy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5356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32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32</cp:revision>
  <dcterms:created xsi:type="dcterms:W3CDTF">2014-06-05T16:47:32Z</dcterms:created>
  <dcterms:modified xsi:type="dcterms:W3CDTF">2016-10-31T16:50:26Z</dcterms:modified>
</cp:coreProperties>
</file>