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9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8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2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025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46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18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6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1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2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0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6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71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5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4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88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</a:t>
            </a:r>
            <a:r>
              <a:rPr lang="en-US" sz="3200" b="1" dirty="0">
                <a:latin typeface="Bamini" pitchFamily="2" charset="0"/>
              </a:rPr>
              <a:t> uh[h </a:t>
            </a:r>
            <a:r>
              <a:rPr lang="en-US" sz="3200" b="1" dirty="0" err="1">
                <a:latin typeface="Bamini" pitchFamily="2" charset="0"/>
              </a:rPr>
              <a:t>tpz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je;ijNa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tUf</a:t>
            </a:r>
            <a:r>
              <a:rPr lang="en-US" sz="3200" b="1" dirty="0">
                <a:latin typeface="Bamini" pitchFamily="2" charset="0"/>
              </a:rPr>
              <a:t> uh[h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je;ijNa</a:t>
            </a:r>
            <a:endParaRPr lang="en-US" sz="3200" b="1" dirty="0" smtClean="0">
              <a:latin typeface="Bamini" pitchFamily="2" charset="0"/>
            </a:endParaRPr>
          </a:p>
          <a:p>
            <a:pPr marL="109728" algn="ctr"/>
            <a:endParaRPr lang="en-US" sz="3200" b="1" dirty="0">
              <a:latin typeface="Bamini" pitchFamily="2" charset="0"/>
            </a:endParaRPr>
          </a:p>
          <a:p>
            <a:pPr marL="109728" algn="ctr"/>
            <a:endParaRPr lang="en-US" sz="3200" b="1" dirty="0" smtClean="0">
              <a:latin typeface="Bamini" pitchFamily="2" charset="0"/>
            </a:endParaRPr>
          </a:p>
          <a:p>
            <a:pPr marL="109728" algn="ctr"/>
            <a:r>
              <a:rPr lang="en-US" sz="3200" b="1" dirty="0" err="1" smtClean="0">
                <a:latin typeface="Bamini" pitchFamily="2" charset="0"/>
              </a:rPr>
              <a:t>tho;f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uh[h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– 4</a:t>
            </a:r>
          </a:p>
          <a:p>
            <a:pPr marL="109728" algn="ctr"/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Xrd;dh</a:t>
            </a:r>
            <a:r>
              <a:rPr lang="en-US" sz="3200" b="1" dirty="0">
                <a:latin typeface="Bamini" pitchFamily="2" charset="0"/>
              </a:rPr>
              <a:t> – 4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naNfhth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gupRj;jg;gLtjhf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eprpNa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jUtPH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naNfhth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&amp;</a:t>
            </a: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gupRj;jg;gLtjhf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naNfhth</a:t>
            </a:r>
            <a:r>
              <a:rPr lang="en-US" sz="3200" b="1" dirty="0">
                <a:latin typeface="Bamini" pitchFamily="2" charset="0"/>
              </a:rPr>
              <a:t> u/</a:t>
            </a:r>
            <a:r>
              <a:rPr lang="en-US" sz="3200" b="1" dirty="0" err="1">
                <a:latin typeface="Bamini" pitchFamily="2" charset="0"/>
              </a:rPr>
              <a:t>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jUtPH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3. ,uh[</a:t>
            </a:r>
            <a:r>
              <a:rPr lang="en-US" sz="3200" b="1" dirty="0" err="1" smtClean="0">
                <a:latin typeface="Bamini" pitchFamily="2" charset="0"/>
              </a:rPr>
              <a:t>hjp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,uh[h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gupRj;jg;gLtjhf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capNuhL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vOe;jtNu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Ntfkha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thUika;ah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75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22</cp:revision>
  <dcterms:created xsi:type="dcterms:W3CDTF">2014-06-05T16:47:32Z</dcterms:created>
  <dcterms:modified xsi:type="dcterms:W3CDTF">2016-07-24T05:20:16Z</dcterms:modified>
</cp:coreProperties>
</file>