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8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92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4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27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1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0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jyj;jpy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Miraha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Uf;fpNwNd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sthalathil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parka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irukiraenae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parka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sv-SE" sz="3200" b="1" dirty="0" smtClean="0"/>
          </a:p>
          <a:p>
            <a:pPr algn="ctr"/>
            <a:endParaRPr lang="sv-SE" sz="3200" b="1" dirty="0"/>
          </a:p>
          <a:p>
            <a:pPr algn="ctr"/>
            <a:endParaRPr lang="sv-SE" sz="3200" b="1" dirty="0" smtClean="0"/>
          </a:p>
          <a:p>
            <a:pPr algn="ctr"/>
            <a:endParaRPr lang="sv-SE" sz="3200" b="1" dirty="0"/>
          </a:p>
          <a:p>
            <a:pPr algn="ctr"/>
            <a:r>
              <a:rPr lang="sv-SE" sz="3200" b="1" dirty="0" smtClean="0">
                <a:latin typeface="Bamini" pitchFamily="2" charset="0"/>
              </a:rPr>
              <a:t>ePu</a:t>
            </a:r>
            <a:r>
              <a:rPr lang="sv-SE" sz="3200" b="1" dirty="0">
                <a:latin typeface="Bamini" pitchFamily="2" charset="0"/>
              </a:rPr>
              <a:t>; gupRj;ju; Rj;ju; Rj;ju; Rj;ju; gupRj;ju</a:t>
            </a:r>
            <a:r>
              <a:rPr lang="sv-SE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sv-SE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/>
              <a:t/>
            </a:r>
            <a:br>
              <a:rPr lang="en-US" sz="3200" b="1" dirty="0"/>
            </a:br>
            <a:endParaRPr lang="sv-SE" sz="3200" b="1" dirty="0" smtClean="0"/>
          </a:p>
          <a:p>
            <a:pPr algn="ctr"/>
            <a:endParaRPr lang="sv-S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5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cd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jaj;ijj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jpwf;f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Ntz;LNk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parka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9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J}au; J}au; J}au; J}</a:t>
            </a:r>
            <a:r>
              <a:rPr lang="en-US" sz="3200" b="1" dirty="0" err="1">
                <a:latin typeface="Bamini" pitchFamily="2" charset="0"/>
              </a:rPr>
              <a:t>ahjp</a:t>
            </a:r>
            <a:r>
              <a:rPr lang="en-US" sz="3200" b="1" dirty="0">
                <a:latin typeface="Bamini" pitchFamily="2" charset="0"/>
              </a:rPr>
              <a:t> J}au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8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ul;rd;aj;jpd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re;Njh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j;ij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jpUk;gTk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cw;rhfkhd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irathchanyathin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santhosathai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Thirumbavum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urchagamana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seithidum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9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jfg;gu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704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65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34</cp:revision>
  <dcterms:created xsi:type="dcterms:W3CDTF">2014-06-05T16:47:32Z</dcterms:created>
  <dcterms:modified xsi:type="dcterms:W3CDTF">2020-04-09T18:28:19Z</dcterms:modified>
</cp:coreProperties>
</file>