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8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81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5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4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208-4832-4548-9310-8293B72D52D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5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Thevayillai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>
                <a:latin typeface="Bamini" pitchFamily="2" charset="0"/>
              </a:rPr>
              <a:t>xUtuha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ngupa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mjprak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nra;gtu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Nru</a:t>
            </a:r>
            <a:r>
              <a:rPr lang="en-US" sz="2800" b="1" dirty="0">
                <a:latin typeface="Bamini" pitchFamily="2" charset="0"/>
              </a:rPr>
              <a:t> $</a:t>
            </a:r>
            <a:r>
              <a:rPr lang="en-US" sz="2800" b="1" dirty="0" err="1">
                <a:latin typeface="Bamini" pitchFamily="2" charset="0"/>
              </a:rPr>
              <a:t>lhj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xspapy</a:t>
            </a:r>
            <a:r>
              <a:rPr lang="en-US" sz="2800" b="1" dirty="0">
                <a:latin typeface="Bamini" pitchFamily="2" charset="0"/>
              </a:rPr>
              <a:t>; ,</a:t>
            </a:r>
            <a:r>
              <a:rPr lang="en-US" sz="2800" b="1" dirty="0" err="1">
                <a:latin typeface="Bamini" pitchFamily="2" charset="0"/>
              </a:rPr>
              <a:t>Ug;gtu</a:t>
            </a:r>
            <a:r>
              <a:rPr lang="en-US" sz="2800" b="1" dirty="0">
                <a:latin typeface="Bamini" pitchFamily="2" charset="0"/>
              </a:rPr>
              <a:t>;-</a:t>
            </a:r>
            <a:r>
              <a:rPr lang="en-US" sz="2800" b="1" dirty="0" smtClean="0">
                <a:latin typeface="Bamini" pitchFamily="2" charset="0"/>
              </a:rPr>
              <a:t>2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seypavar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Sera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iruppavar-2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Njitapy;iy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Kbf;Fk</a:t>
            </a:r>
            <a:r>
              <a:rPr lang="en-US" sz="3200" b="1" dirty="0">
                <a:latin typeface="Bamini" pitchFamily="2" charset="0"/>
              </a:rPr>
              <a:t>;-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thaevaiyillai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mutikkum-2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2800" b="1" dirty="0" smtClean="0"/>
          </a:p>
          <a:p>
            <a:pPr marL="514350" indent="-514350" algn="ctr">
              <a:buAutoNum type="arabicPeriod"/>
            </a:pPr>
            <a:endParaRPr lang="en-US" sz="2800" b="1" dirty="0"/>
          </a:p>
          <a:p>
            <a:pPr marL="514350" indent="-514350" algn="ctr">
              <a:buAutoNum type="arabicPeriod"/>
            </a:pPr>
            <a:endParaRPr lang="en-US" sz="2800" b="1" dirty="0" smtClean="0"/>
          </a:p>
          <a:p>
            <a:pPr marL="514350" indent="-514350" algn="ctr">
              <a:buAutoNum type="arabicPeriod"/>
            </a:pPr>
            <a:r>
              <a:rPr lang="en-US" sz="2800" b="1" dirty="0" err="1" smtClean="0">
                <a:latin typeface="Bamini" pitchFamily="2" charset="0"/>
              </a:rPr>
              <a:t>ePu</a:t>
            </a:r>
            <a:r>
              <a:rPr lang="en-US" sz="2800" b="1" dirty="0">
                <a:latin typeface="Bamini" pitchFamily="2" charset="0"/>
              </a:rPr>
              <a:t>; %</a:t>
            </a:r>
            <a:r>
              <a:rPr lang="en-US" sz="2800" b="1" dirty="0" err="1">
                <a:latin typeface="Bamini" pitchFamily="2" charset="0"/>
              </a:rPr>
              <a:t>r;R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tpl;lhy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flNy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gpse;J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epw;Fk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ePu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nrhy;Yk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NghJ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gpse;j</a:t>
            </a:r>
            <a:r>
              <a:rPr lang="en-US" sz="2800" b="1" dirty="0">
                <a:latin typeface="Bamini" pitchFamily="2" charset="0"/>
              </a:rPr>
              <a:t> fly; </a:t>
            </a:r>
            <a:r>
              <a:rPr lang="en-US" sz="2800" b="1" dirty="0" err="1">
                <a:latin typeface="Bamini" pitchFamily="2" charset="0"/>
              </a:rPr>
              <a:t>xd;W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NrUk</a:t>
            </a:r>
            <a:r>
              <a:rPr lang="en-US" sz="2800" b="1" dirty="0">
                <a:latin typeface="Bamini" pitchFamily="2" charset="0"/>
              </a:rPr>
              <a:t>;-2 -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cjtp</a:t>
            </a:r>
            <a:endParaRPr lang="en-US" sz="28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moochchu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ontu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serum-2 </a:t>
            </a: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>
                <a:latin typeface="Bamini" pitchFamily="2" charset="0"/>
              </a:rPr>
              <a:t>2</a:t>
            </a:r>
            <a:r>
              <a:rPr lang="en-US" sz="2800" b="1" dirty="0">
                <a:latin typeface="Bamini" pitchFamily="2" charset="0"/>
              </a:rPr>
              <a:t>. </a:t>
            </a:r>
            <a:r>
              <a:rPr lang="en-US" sz="2800" b="1" dirty="0" err="1">
                <a:latin typeface="Bamini" pitchFamily="2" charset="0"/>
              </a:rPr>
              <a:t>fhw;iw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mDg;gp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fwpia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nfhLg;gPu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fy;iy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gpse;J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jz;zPu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jUtPu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xU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fhw;iw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mDg;gp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fhil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nfhLg;gPu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fy;iy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gpse;J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Fbf;f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jz;zPu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jUtPu</a:t>
            </a:r>
            <a:r>
              <a:rPr lang="en-US" sz="2800" b="1" dirty="0">
                <a:latin typeface="Bamini" pitchFamily="2" charset="0"/>
              </a:rPr>
              <a:t>; -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cjtp</a:t>
            </a:r>
            <a:endParaRPr lang="en-US" sz="2800" b="1" dirty="0" smtClean="0">
              <a:latin typeface="Bamini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anuppi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kariyai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koduppeer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thannnneer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anuppi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koduppeer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kutikka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thannnneer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0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latin typeface="Bamini" pitchFamily="2" charset="0"/>
              </a:rPr>
              <a:t>3</a:t>
            </a:r>
            <a:r>
              <a:rPr lang="en-US" sz="2800" b="1" dirty="0">
                <a:latin typeface="Bamini" pitchFamily="2" charset="0"/>
              </a:rPr>
              <a:t>. </a:t>
            </a:r>
            <a:r>
              <a:rPr lang="en-US" sz="2800" b="1" dirty="0" err="1">
                <a:latin typeface="Bamini" pitchFamily="2" charset="0"/>
              </a:rPr>
              <a:t>xU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thu;j;ij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nrhd;dhy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vy;yhNk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khwpNghFk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neUf;fnky;yhk</a:t>
            </a:r>
            <a:r>
              <a:rPr lang="en-US" sz="2800" b="1" dirty="0">
                <a:latin typeface="Bamini" pitchFamily="2" charset="0"/>
              </a:rPr>
              <a:t>; J}</a:t>
            </a:r>
            <a:r>
              <a:rPr lang="en-US" sz="2800" b="1" dirty="0" err="1">
                <a:latin typeface="Bamini" pitchFamily="2" charset="0"/>
              </a:rPr>
              <a:t>uk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Xb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NghFk</a:t>
            </a:r>
            <a:r>
              <a:rPr lang="en-US" sz="2800" b="1" dirty="0">
                <a:latin typeface="Bamini" pitchFamily="2" charset="0"/>
              </a:rPr>
              <a:t>;-2 -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cjtp</a:t>
            </a:r>
            <a:endParaRPr lang="en-US" sz="2800" b="1" dirty="0" smtClean="0">
              <a:latin typeface="Bamini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vaarththai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maaripokum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nerukkamellaam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thooram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pokum-2 </a:t>
            </a: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7050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46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31</cp:revision>
  <dcterms:created xsi:type="dcterms:W3CDTF">2014-06-25T16:25:42Z</dcterms:created>
  <dcterms:modified xsi:type="dcterms:W3CDTF">2021-05-25T02:33:55Z</dcterms:modified>
</cp:coreProperties>
</file>