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4102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Yarundu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my;yhky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> -4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Nairah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</a:t>
            </a:r>
            <a:r>
              <a:rPr lang="en-US" sz="3200" b="1" dirty="0">
                <a:latin typeface="Bamini" pitchFamily="2" charset="0"/>
              </a:rPr>
              <a:t>}ah -4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- 4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alleluiah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- 4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9144000" cy="4876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d;gj;jpYk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Jd;gj;jpYk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-2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vt;NtisAk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> -2  </a:t>
            </a:r>
          </a:p>
          <a:p>
            <a:pPr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my;yhky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Inbathilum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thunbathilum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Evvelaiyum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allamal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6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9220200" cy="4876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];</a:t>
            </a:r>
            <a:r>
              <a:rPr lang="en-US" sz="3200" b="1" dirty="0" err="1">
                <a:latin typeface="Bamini" pitchFamily="2" charset="0"/>
              </a:rPr>
              <a:t>NefKk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-2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>  -2   </a:t>
            </a:r>
          </a:p>
          <a:p>
            <a:pPr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my;yhky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snegamum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aasaiyum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allamal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6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9220200" cy="4876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k;ikapYk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kWikapYk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 -2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ve;ehSNk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ePu;jhNd</a:t>
            </a:r>
            <a:r>
              <a:rPr lang="en-US" sz="3200" b="1" dirty="0">
                <a:latin typeface="Bamini" pitchFamily="2" charset="0"/>
              </a:rPr>
              <a:t> -2  </a:t>
            </a:r>
          </a:p>
          <a:p>
            <a:pPr algn="r"/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my;yhky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Immaiyilum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marumaiyilum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Ennalumae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allamal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53869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56</TotalTime>
  <Words>194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42</cp:revision>
  <dcterms:created xsi:type="dcterms:W3CDTF">2014-06-05T16:47:32Z</dcterms:created>
  <dcterms:modified xsi:type="dcterms:W3CDTF">2024-04-25T01:37:32Z</dcterms:modified>
</cp:coreProperties>
</file>