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Ntz;LNk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athigam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athigam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vaenndumae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21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ngha;ahd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tho;f;if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ehl;fs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nka;ahf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Nerpj;J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Ntz;LNk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Poyyaana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Meyyaaka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cau;thd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jho;tpd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ghijapYk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kl;Lk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Vkhw;Wk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tho;f;if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ehl;fs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Vkhw;wkpy;yh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tho;f;if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Ntz;LNk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Uyarvaana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naeraththilum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thaalvin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Aemaattum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Aemaattamillaa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err="1">
                <a:latin typeface="Bamini" pitchFamily="2" charset="0"/>
              </a:rPr>
              <a:t>ngytPd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Neuj;jpYk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ngyKs;s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fhyj;jpYk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ehd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ck;ik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kl;Lk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Nerpf;f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ck;ik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tpl;L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>
                <a:latin typeface="Bamini" pitchFamily="2" charset="0"/>
              </a:rPr>
              <a:t>J}</a:t>
            </a:r>
            <a:r>
              <a:rPr lang="en-US" sz="2800" b="1" dirty="0" err="1">
                <a:latin typeface="Bamini" pitchFamily="2" charset="0"/>
              </a:rPr>
              <a:t>uk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Nghd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ehl;fs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NghJNk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>
                <a:latin typeface="Bamini" pitchFamily="2" charset="0"/>
              </a:rPr>
              <a:t>,</a:t>
            </a:r>
            <a:r>
              <a:rPr lang="en-US" sz="2800" b="1" dirty="0" err="1">
                <a:latin typeface="Bamini" pitchFamily="2" charset="0"/>
              </a:rPr>
              <a:t>d;Dk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tplhky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ck;ik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gw;wp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nfhz;L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tho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Ntz;LNk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Pelaveena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naeraththilum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Pelamulla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kaalaththilum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mattum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Naesikka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thooram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naatkal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vidaamal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patti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konndu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vaenndumae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</TotalTime>
  <Words>13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48</cp:revision>
  <dcterms:created xsi:type="dcterms:W3CDTF">2014-06-24T15:50:24Z</dcterms:created>
  <dcterms:modified xsi:type="dcterms:W3CDTF">2019-03-06T15:55:04Z</dcterms:modified>
</cp:coreProperties>
</file>