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6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71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8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4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5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42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1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9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1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5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6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0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ntl;fg;gly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jia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vd;idf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if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tply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ntWk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ifaha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fle;J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,U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gupthuq;fs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vdf;Fj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je;jPH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vetkappadala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Verungaiyaai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kadandhuvandhaen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parivaarangal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/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vNyhNf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Jjpg;Ngd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Ael-elloagae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ael-elloagae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thudhippean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88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fhag;gl;L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epd;Nwd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fz;zPupy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nrd;Nwd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fyq;fpd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vdf;fhf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wq;fp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te;jPH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cld;gbf;if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vd;NdhL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oe;jpl;l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ahitAk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jpUk;gj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je;jPH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marL="457200" indent="-457200" algn="r">
              <a:buFontTx/>
              <a:buChar char="-"/>
            </a:pP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vNyhNf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Kaayappattu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nindraen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kanneeril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sendraen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Udanbadikkai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ennoadu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seidhu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Izhandhitta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94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Ntz;bNdhH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vy;yhk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tpilngw;w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Ntz;banjy;yhk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vdf;Fj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je;jPH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guNjrpaha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jq;fpdij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Rje;jpukhf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khw;wpj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je;jPH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vNyhf;Nf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vNyhNf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Vaendinoarellaam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vidaipetra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poadhum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Vaendiyadhellaam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Paradhaesiyaai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thanginadhai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Sudhandhiramaaga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Ael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722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282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50</cp:revision>
  <dcterms:created xsi:type="dcterms:W3CDTF">2014-06-05T16:47:32Z</dcterms:created>
  <dcterms:modified xsi:type="dcterms:W3CDTF">2021-11-26T18:26:03Z</dcterms:modified>
</cp:coreProperties>
</file>