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Nehf;fpg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ghu;f;fpd;Nwd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epidj;J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Jjpf;fpd;Nwd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Nairah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Njhj;jpuk</a:t>
            </a:r>
            <a:r>
              <a:rPr lang="en-US" sz="3200" b="1" dirty="0">
                <a:latin typeface="Bamini" pitchFamily="2" charset="0"/>
              </a:rPr>
              <a:t>; - (4)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Nokkip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paarkkinten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ninaiththu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thuthikkinten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Iyaesaiyaa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sthoththiram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(4)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US" sz="3200" b="1" dirty="0" smtClean="0"/>
          </a:p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cyfk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ntWf;ifapy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ePNuh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mizf;fpwPu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mizg;gpNy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me;j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ntWg;ig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kwf;fpd;Nwd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514350" indent="-514350" algn="ctr">
              <a:buAutoNum type="arabicPeriod"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/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verukkaiyil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annaikkireer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annaippilae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Veruppai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marakkinten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9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fz;zpd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kzpNghy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fhf;fpd;wPu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r%fNk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jPgNk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Kannnnin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mannipola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kaakkinteer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samookamae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theepamae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58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nry;tk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xg;gw;w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nry;tk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ck;kpy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kfpo;fpd;Nwd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kwf;fpd;Nwd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Neerae en selvam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Oppatta en selvam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Ummil makilkinten - Naan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Ennai marakkinten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87315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61</TotalTime>
  <Words>21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138</cp:revision>
  <dcterms:created xsi:type="dcterms:W3CDTF">2014-06-05T16:47:32Z</dcterms:created>
  <dcterms:modified xsi:type="dcterms:W3CDTF">2020-05-31T17:00:43Z</dcterms:modified>
</cp:coreProperties>
</file>