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7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7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3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2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2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4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11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87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1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7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7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3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0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33400" y="0"/>
            <a:ext cx="10287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Koq;fhy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Klq;fpLNk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Nghw;wpLNk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Mudangidumae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vLj;j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Yeahuva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Hallelujah --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Rke;jPNu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gypahdPNu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%</a:t>
            </a:r>
            <a:r>
              <a:rPr lang="en-US" sz="3200" b="1" dirty="0" err="1">
                <a:latin typeface="Bamini" pitchFamily="2" charset="0"/>
              </a:rPr>
              <a:t>d;whk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capHj;jPNu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kuzj;ij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n[</a:t>
            </a:r>
            <a:r>
              <a:rPr lang="en-US" sz="3200" b="1" dirty="0" err="1" smtClean="0">
                <a:latin typeface="Bamini" pitchFamily="2" charset="0"/>
              </a:rPr>
              <a:t>apj;jPNu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sumandheerae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baliyaneerae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Mundram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jeitheerae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5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smtClean="0">
                <a:latin typeface="Bamini" pitchFamily="2" charset="0"/>
              </a:rPr>
              <a:t>Nkfq;fs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kj;jpapNy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JhjHfs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l;lj;NjhL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vf;fhs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rj;jj;NjhL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NghFk</a:t>
            </a:r>
            <a:r>
              <a:rPr lang="en-US" sz="3200" b="1" dirty="0">
                <a:latin typeface="Bamini" pitchFamily="2" charset="0"/>
              </a:rPr>
              <a:t>; uh[h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NaRth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Megangal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Dhudhargal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kootathodu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Ekkala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sathathodu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213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20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24</cp:revision>
  <dcterms:created xsi:type="dcterms:W3CDTF">2014-06-23T17:02:05Z</dcterms:created>
  <dcterms:modified xsi:type="dcterms:W3CDTF">2019-04-09T01:34:26Z</dcterms:modified>
</cp:coreProperties>
</file>