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21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1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59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6327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70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99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64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79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9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6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26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3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0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43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86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75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267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>
              <a:latin typeface="Bamini" pitchFamily="2" charset="0"/>
            </a:endParaRPr>
          </a:p>
          <a:p>
            <a:pPr algn="ctr"/>
            <a:r>
              <a:rPr lang="en-US" sz="3200" b="1" smtClean="0">
                <a:latin typeface="Bamini" pitchFamily="2" charset="0"/>
              </a:rPr>
              <a:t>ck;ik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ahUz;L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ek;ik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ePUz;L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ck;ikj;jhNd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ek;GNtd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Njth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algn="ctr"/>
            <a:r>
              <a:rPr lang="en-US" sz="3200" b="1" dirty="0">
                <a:latin typeface="Bamini" pitchFamily="2" charset="0"/>
              </a:rPr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 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ck;ikj;jhd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tho;tpy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Mjhukha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epidj;J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cs;Nsd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ePH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y;yh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tho;f;if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tPzha;j;jhNd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NghFja;ah</a:t>
            </a:r>
            <a:r>
              <a:rPr lang="en-US" sz="3200" b="1" dirty="0">
                <a:latin typeface="Bamini" pitchFamily="2" charset="0"/>
              </a:rPr>
              <a:t> (2)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252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/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vy</a:t>
            </a:r>
            <a:r>
              <a:rPr lang="en-US" sz="3200" b="1" dirty="0">
                <a:latin typeface="Bamini" pitchFamily="2" charset="0"/>
              </a:rPr>
              <a:t>;\</a:t>
            </a:r>
            <a:r>
              <a:rPr lang="en-US" sz="3200" b="1" dirty="0" err="1">
                <a:latin typeface="Bamini" pitchFamily="2" charset="0"/>
              </a:rPr>
              <a:t>lha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Muhjpg;Ngd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vy;Nyhfpk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Muhjpg;Ngd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mNlhdha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Muhjpg;Ngd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Muhjpg;Ngd</a:t>
            </a:r>
            <a:r>
              <a:rPr lang="en-US" sz="3200" b="1" dirty="0">
                <a:latin typeface="Bamini" pitchFamily="2" charset="0"/>
              </a:rPr>
              <a:t>; (2)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594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/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fyq;fp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vd;idf;fz;L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fz;zPiuj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Jilj;jtNu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fhynky;yhk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fz;kzpNghy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fuk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gpbj;J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fhj;jtNu</a:t>
            </a:r>
            <a:r>
              <a:rPr lang="en-US" sz="3200" b="1" dirty="0">
                <a:latin typeface="Bamini" pitchFamily="2" charset="0"/>
              </a:rPr>
              <a:t> (2)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434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/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kuzj;jpd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jdpy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kdk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jsHe;J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kUj;jtuha;j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kWtho;T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je;jPiua;ah</a:t>
            </a:r>
            <a:r>
              <a:rPr lang="en-US" sz="3200" b="1" dirty="0">
                <a:latin typeface="Bamini" pitchFamily="2" charset="0"/>
              </a:rPr>
              <a:t> (2)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71533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49</TotalTime>
  <Words>71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27</cp:revision>
  <dcterms:created xsi:type="dcterms:W3CDTF">2014-06-05T16:47:32Z</dcterms:created>
  <dcterms:modified xsi:type="dcterms:W3CDTF">2018-12-19T16:34:27Z</dcterms:modified>
</cp:coreProperties>
</file>