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Ummai Thaan </a:t>
            </a:r>
            <a:r>
              <a:rPr lang="fi-FI" sz="3200" b="1">
                <a:latin typeface="Calibri" panose="020F0502020204030204" pitchFamily="34" charset="0"/>
                <a:cs typeface="Calibri" panose="020F0502020204030204" pitchFamily="34" charset="0"/>
              </a:rPr>
              <a:t>Naan Paarkiren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ghu;f;fpd;Nwd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gpufhrkilfpd;Nwd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paarkkinten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Pirakaasamataikinten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mtkhdk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miltjpy;iy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gps;is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xUehSk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Avamaanam ataivathillai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Appaa naan umathu pillai - orunaalum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9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fz;fs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ePjpkhid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ghu;f;fpd;wd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nrtpfs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kd;whl;il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Nfl;fpd;wd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Lf;fz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tpLTf;fpd;wPu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Wjptiu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elj;jpr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nry;tPu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mtkhdk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neethimaanai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paarkkintana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Sevikal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mantatta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kaetkintana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Idukkann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viduvukkinteer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Iruthivarai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avamaanam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8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cile;j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cs;sj;NjhL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$</a:t>
            </a:r>
            <a:r>
              <a:rPr lang="en-US" sz="3200" b="1" dirty="0" err="1">
                <a:latin typeface="Bamini" pitchFamily="2" charset="0"/>
              </a:rPr>
              <a:t>lNt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ghJfhf;fpd;wPu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mNef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Jd;gq;fs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midj;jpdpd;Wk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tpLtpf;fpd;wPu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dirty="0"/>
            </a:br>
            <a:endParaRPr lang="en-US" sz="3200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Utaintha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ullaththodu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paathukaakkinteer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Anaeka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thunpangal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vanthaalum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Anaiththinintum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viduvikkinteer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6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dpatu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Mz;ltu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Ritj;J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kfpo;fpd;Nwd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cz;ikaha;f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fu;j;jiuj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Fiwtjpy;iyNa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aanndavar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suvaiththu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makilkinten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Unnmaiyaayk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karththaraith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kuraivathillaiyae</a:t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6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Njhj;jupg;Ngd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vt;NtisAk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ed;wpf;fPjk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ve;ehtpy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ve;NeuKk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Mj;Jkh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fu;j;jUf;Fs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ghuhl;Lk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mfkfpo;thu;fs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Jd;gg;gLNthu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sthoththarippaen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evvaelaiyum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Nantikgeetham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ennaavil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ennaeramum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aaththumaa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karththarukkul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paaraattum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Akamakilvaarkal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thunpappaduvor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9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NjbNdd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g;gpl;Nld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ghJfhj;jPNu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vYk;Gfs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euk;Gfs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Kwpe;jplhky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nfhs;tPu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Thaetinaen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kooppittaen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neekkip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paathukaaththeerae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Elumpukal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narampukal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murinthidaamal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Yaekovaa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paarththuk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kolveer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6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</TotalTime>
  <Words>429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71</cp:revision>
  <dcterms:created xsi:type="dcterms:W3CDTF">2014-06-22T16:50:13Z</dcterms:created>
  <dcterms:modified xsi:type="dcterms:W3CDTF">2023-05-17T02:21:13Z</dcterms:modified>
</cp:coreProperties>
</file>