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(Key: 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ckf;fhfj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capu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tho;fpNwd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Iah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clYk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cs;snky;yhk</a:t>
            </a:r>
            <a:r>
              <a:rPr lang="en-US" sz="3200" b="1" dirty="0">
                <a:latin typeface="Bamini" pitchFamily="2" charset="0"/>
              </a:rPr>
              <a:t>; - </a:t>
            </a:r>
            <a:r>
              <a:rPr lang="en-US" sz="3200" b="1" dirty="0" err="1">
                <a:latin typeface="Bamini" pitchFamily="2" charset="0"/>
              </a:rPr>
              <a:t>md;gu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ckf;fhfj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Umakaga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Uyir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vazhgiraen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udalum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ullamelam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anbar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Ummakaga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thanae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ayya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2484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NfhJik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kzpNghy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kbe;jpLNtd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ckf;fha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jpdKk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mtkhdk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rpYitjid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mDjpdk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Rkf;fpd;Nwd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Gothumai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madinthiduvaen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kodupaen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Avamanam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siluvaithanai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Anuthinam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summakindraen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604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[</a:t>
            </a:r>
            <a:r>
              <a:rPr lang="en-US" sz="3200" b="1" dirty="0" err="1">
                <a:latin typeface="Bamini" pitchFamily="2" charset="0"/>
              </a:rPr>
              <a:t>Ptid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kjpf;ftpy;iy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xU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nghUl;lha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fzpf;ftpy;iy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vy;yhUf;Fk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vy;yhkhNdd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midtUf;Fk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mbikahNdd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mathikavillai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poruthaai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kanikavillai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Elorkum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ellamaanaen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Anaivarukum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adimaiyaanaen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71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vj;jid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lu;fs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te;jhYk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vJTk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mirg;gjpy;iy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kfpo;Tld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njhlu;e;J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XLfpNwd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kdepiuNthL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gzp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nra;Ntd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idargal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vanthalum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Ethuvum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asaipathillai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Magilvudan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thodrnthu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oodugiraen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Mananiraivodu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seivaen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vdJ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Ngr;nry;yhk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ckf;fhf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vy;yhk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ckf;fhf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vOe;jhYk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ckf;fhf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mku;e;jhYk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gLj;jhYk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ckf;fhf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paechelam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ummakaga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seiyal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ummakaga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Elunthalum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ummakaga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Amarnthalum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ummakaga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71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gz;gLj;Jk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gad;gLj;Jk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tpUg;gk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fuj;jpy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Gy;yhq;Foy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latin typeface="Bamini" pitchFamily="2" charset="0"/>
              </a:rPr>
              <a:t>xt;nthU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irj;jpLNk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Panpaduthum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chittam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</a:t>
            </a: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Payanpaduthum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pulangulal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Ovaru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isaithidumae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17981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35</TotalTime>
  <Words>223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65</cp:revision>
  <dcterms:created xsi:type="dcterms:W3CDTF">2014-06-05T16:47:32Z</dcterms:created>
  <dcterms:modified xsi:type="dcterms:W3CDTF">2019-12-30T16:07:35Z</dcterms:modified>
</cp:coreProperties>
</file>