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jUfpNwhk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ck;kpy;jhd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kfpo;r;rp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milfpNwhk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my;NyY</a:t>
            </a:r>
            <a:r>
              <a:rPr lang="en-US" sz="3200" b="1" dirty="0" smtClean="0">
                <a:latin typeface="Bamini" pitchFamily="2" charset="0"/>
              </a:rPr>
              <a:t>}ah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Ummizh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jho;ikapy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mbikia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Nehf;fpg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kfpo;e;jPNu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Nfhb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 smtClean="0">
                <a:latin typeface="Bamini" pitchFamily="2" charset="0"/>
              </a:rPr>
              <a:t>Njhj;jpuNk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Thazhmaiyil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Nokkip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coodi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sthothiramae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ty;ytNu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kfpikaha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gupRj;jkhdNj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thirunamam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Parisuthamanathae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typNahiu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mfw;wpdPu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jho;e;Njhiu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cau;j;jpdPu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grpj;Njhiu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ed;ikfshy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jpUg;jpahf;fpdPu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Valiyorai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agathrineer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Thalnthorai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Pasithorai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Thirupthiyakineer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1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fd;kiyapd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ntbg;gpy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itj;J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fuj;jhy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LfpwPu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Nte;jNd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vedipil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moodigireer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idhaya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vendhanae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745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</TotalTime>
  <Words>24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70</cp:revision>
  <dcterms:created xsi:type="dcterms:W3CDTF">2014-06-05T16:47:32Z</dcterms:created>
  <dcterms:modified xsi:type="dcterms:W3CDTF">2018-02-12T16:10:59Z</dcterms:modified>
</cp:coreProperties>
</file>