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9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2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798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41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16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4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68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9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1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6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4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6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5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8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1347-0114-4390-8A01-5CDCC7E7350B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54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334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ckf;F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jUfpNwhk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ck;kpy;jhd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kfpo;r;rp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milfpNwhk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my;NyY</a:t>
            </a:r>
            <a:r>
              <a:rPr lang="en-US" sz="3200" b="1" dirty="0">
                <a:latin typeface="Bamini" pitchFamily="2" charset="0"/>
              </a:rPr>
              <a:t>}ah </a:t>
            </a:r>
            <a:r>
              <a:rPr lang="en-US" sz="3200" b="1" dirty="0" err="1">
                <a:latin typeface="Bamini" pitchFamily="2" charset="0"/>
              </a:rPr>
              <a:t>my;NyY</a:t>
            </a:r>
            <a:r>
              <a:rPr lang="en-US" sz="3200" b="1" dirty="0">
                <a:latin typeface="Bamini" pitchFamily="2" charset="0"/>
              </a:rPr>
              <a:t>}ah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Tharugirom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magilchi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adaigirom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Halleluiah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halleluiah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321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jho;ikapy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mbikia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Nehf;fpg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ghu;j;jPNu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cau;j;jp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kfpo;e;jPNu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Nfhb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 smtClean="0">
                <a:latin typeface="Bamini" pitchFamily="2" charset="0"/>
              </a:rPr>
              <a:t>Njhj;jpuNk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Thalmaiyil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adimaiyai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magilntheerae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sthothiramae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/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ty;ytNu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kfpikaha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mjprak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nra;jPu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ce;jd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jpUehkk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gupRj;jkhdNj</a:t>
            </a: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Athisayam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seitheer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thirunamam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Parisuthamanathae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/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typNahiu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mfw;wpdPu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jho;e;Njhiu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cau;j;jpdPu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grpj;Njhiu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ed;ikfshy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jpUg;jpahf;fpdPu</a:t>
            </a:r>
            <a:r>
              <a:rPr lang="en-US" sz="28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Valiyorai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agathrineerae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Thalnthorai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uyarthineer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Pasithorai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nanmaigalal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Thirupthiyakuneer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fd;kiyapd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ntbg;gpy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itj;J</a:t>
            </a:r>
            <a:r>
              <a:rPr lang="en-US" sz="2800" b="1" dirty="0">
                <a:latin typeface="Bamini" pitchFamily="2" charset="0"/>
              </a:rPr>
              <a:t/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fuj;jhy</a:t>
            </a:r>
            <a:r>
              <a:rPr lang="en-US" sz="2800" b="1" dirty="0">
                <a:latin typeface="Bamini" pitchFamily="2" charset="0"/>
              </a:rPr>
              <a:t>; %</a:t>
            </a:r>
            <a:r>
              <a:rPr lang="en-US" sz="2800" b="1" dirty="0" err="1">
                <a:latin typeface="Bamini" pitchFamily="2" charset="0"/>
              </a:rPr>
              <a:t>LfpwPu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vd;d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nrhy;ypg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ghLNtd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vd</a:t>
            </a:r>
            <a:r>
              <a:rPr lang="en-US" sz="2800" b="1" dirty="0">
                <a:latin typeface="Bamini" pitchFamily="2" charset="0"/>
              </a:rPr>
              <a:t>; ,</a:t>
            </a:r>
            <a:r>
              <a:rPr lang="en-US" sz="2800" b="1" dirty="0" err="1">
                <a:latin typeface="Bamini" pitchFamily="2" charset="0"/>
              </a:rPr>
              <a:t>ja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Nte;jNd</a:t>
            </a: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Kanmalaiyin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vedipil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Karathal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moodugireer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soli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paduvaen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ithaya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vendhanae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5394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44</TotalTime>
  <Words>18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54</cp:revision>
  <dcterms:created xsi:type="dcterms:W3CDTF">2014-06-24T15:50:24Z</dcterms:created>
  <dcterms:modified xsi:type="dcterms:W3CDTF">2019-03-12T01:49:20Z</dcterms:modified>
</cp:coreProperties>
</file>