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gpupakhdijr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vdf;Ff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fw;Wj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Mtpahdtu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nrk;ikahd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Nkf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jk;gNk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jk;gNk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JizahsNu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1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iffis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kfpo;fpd;Nwd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twz;l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jtpg;gJ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xt;nthU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jtpf;fpd;wijah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8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Vf;fNk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gpupaNk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ghrNk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MirNa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9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mjpfhiyapy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fhzr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ek;gpAs;Nsd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tpUk;Gk</a:t>
            </a:r>
            <a:r>
              <a:rPr lang="en-US" sz="3200" b="1" dirty="0">
                <a:latin typeface="Bamini" pitchFamily="2" charset="0"/>
              </a:rPr>
              <a:t>; cy;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ghijfis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jpde;NjhWk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jpt;aehjNu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6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md;gpd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rpfuNk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MUapNu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mizf;Fk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MWjNy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165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107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2014-06-05T16:47:32Z</dcterms:created>
  <dcterms:modified xsi:type="dcterms:W3CDTF">2016-11-11T16:57:24Z</dcterms:modified>
</cp:coreProperties>
</file>