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4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4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1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715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3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2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8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2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4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5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7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2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7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B12A-AC28-47AC-8B73-6B7FAFCC8F82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14D0-D682-4BF7-A8AF-85E22762C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93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248400"/>
          </a:xfrm>
        </p:spPr>
        <p:txBody>
          <a:bodyPr>
            <a:norm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Ummalle Naan Oru Senaikul Paiven 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ck;khNy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Nridf;Fs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gha;Ntd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kjpiyj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jhz;bLNtd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Nairah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senaikkul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paayvaen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Mathilaith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thaanndiduvaen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sthoththiram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iyaesaiyaa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sthoththiram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tpsf;F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vupar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xspahf;fpdPu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eriyach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oliyaakkineer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khd;fisg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Xlr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mkur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/>
            </a:b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Maankalaip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odach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amarach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ngyj;jhy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ilf;fl;b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topia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nrt;itahf;fp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itj;jtNu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Pelaththaal itaikkatti valiyai sevvaiyaakki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Vaala vaiththavarae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fd;kiy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Nfhl;il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milf;fyNk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Neerae en kanmalai neerae en kottai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Enathu ataikkalamae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3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5. ,</a:t>
            </a:r>
            <a:r>
              <a:rPr lang="en-US" sz="3200" b="1" dirty="0" err="1">
                <a:latin typeface="Bamini" pitchFamily="2" charset="0"/>
              </a:rPr>
              <a:t>ul;rpg;gpd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jhq;fpf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nfhz;Bu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Iratchippin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kaedayam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thaangik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konnteer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9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6. </a:t>
            </a:r>
            <a:r>
              <a:rPr lang="en-US" sz="3200" b="1" dirty="0" err="1">
                <a:latin typeface="Bamini" pitchFamily="2" charset="0"/>
              </a:rPr>
              <a:t>fhy;fs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tOthky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ghijia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mfykhf;fptpl;Bu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6. Kaalkal valuvaamal nadakkum paathaiyai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Akalamaakkivittir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0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7. ,</a:t>
            </a:r>
            <a:r>
              <a:rPr lang="en-US" sz="3200" b="1" dirty="0" err="1">
                <a:latin typeface="Bamini" pitchFamily="2" charset="0"/>
              </a:rPr>
              <a:t>k;kl;Lk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fhj;jPu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dpNkYk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fhg;gPu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Jjpj;jpLNtd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Immattum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inimaelum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kaappeer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thuthiththiduvaen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1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8. </a:t>
            </a:r>
            <a:r>
              <a:rPr lang="en-US" sz="3200" b="1" dirty="0" err="1">
                <a:latin typeface="Bamini" pitchFamily="2" charset="0"/>
              </a:rPr>
              <a:t>mw;Gjk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mg;gNd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thuthippaen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642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326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39</cp:revision>
  <dcterms:created xsi:type="dcterms:W3CDTF">2014-05-03T16:25:21Z</dcterms:created>
  <dcterms:modified xsi:type="dcterms:W3CDTF">2023-02-24T01:54:15Z</dcterms:modified>
</cp:coreProperties>
</file>