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8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2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7230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76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09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77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61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4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3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4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2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2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94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ck;ikNa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Nerpg;Ngd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(3)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jpUk;NgNd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cd;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re;epjpapy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Koq;fhypy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epd;W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ghijapy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ele;jpl;lhy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d;dy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Jd;gq;fs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te;jhYk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jpUk;NgNd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(3)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jpUk;NgNd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re;epjpapy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Koq;fhypy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epd;W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ele;jpl;lhy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Jd;gq;fs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jpUk;NgNd</a:t>
            </a:r>
            <a:r>
              <a:rPr lang="en-US" sz="3200" b="1" dirty="0">
                <a:latin typeface="Bamini" pitchFamily="2" charset="0"/>
              </a:rPr>
              <a:t> 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84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Bamini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22</cp:revision>
  <dcterms:created xsi:type="dcterms:W3CDTF">2014-06-05T16:47:32Z</dcterms:created>
  <dcterms:modified xsi:type="dcterms:W3CDTF">2016-07-24T05:18:37Z</dcterms:modified>
</cp:coreProperties>
</file>