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91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3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73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15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8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3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CD32-52ED-4080-835A-5215500BE9F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C850-A739-462D-8CFB-F0B7E7CFD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1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b="1" dirty="0" smtClean="0">
              <a:latin typeface="Bamini" pitchFamily="2" charset="0"/>
            </a:endParaRPr>
          </a:p>
          <a:p>
            <a:pPr algn="ctr"/>
            <a:endParaRPr lang="en-US" b="1" dirty="0">
              <a:latin typeface="Bamini" pitchFamily="2" charset="0"/>
            </a:endParaRPr>
          </a:p>
          <a:p>
            <a:pPr algn="ctr"/>
            <a:endParaRPr lang="en-US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thQ;iraha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Ug;gjdhy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tpLtpg;gPu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epr;rakha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mwpe;jjdhy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itg;gPu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milf;fyj;jpy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Irupathanal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viduvippeer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nitchayamai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arinthathinal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adaikalathail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63246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JUfk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ePjpkhd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mjw;f;Fs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fhZNtd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				- </a:t>
            </a:r>
            <a:r>
              <a:rPr lang="en-US" sz="3200" b="1" dirty="0" err="1">
                <a:latin typeface="Bamini" pitchFamily="2" charset="0"/>
              </a:rPr>
              <a:t>ck;Nky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thQ;iraha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thurukam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Neethiman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atharkul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Vaanjaiyai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1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Mgj;J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ehspy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mspg;gPu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tpiutpy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vd;Dld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jg;Gtpg;gPu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epkpu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					- </a:t>
            </a:r>
            <a:r>
              <a:rPr lang="en-US" sz="3200" b="1" dirty="0" err="1">
                <a:latin typeface="Bamini" pitchFamily="2" charset="0"/>
              </a:rPr>
              <a:t>ck;Nky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thQ;iraha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Aabathu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kupidum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Azhippeer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viraivil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thappuvippeer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Vaanjaiyai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Ntldpd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ghohf;Fk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nfhs;is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mZfhkNy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jg;Gtpg;gPu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rpwFfshNy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%b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kiwj;Jf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nfhs;tPu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					- </a:t>
            </a:r>
            <a:r>
              <a:rPr lang="en-US" sz="3200" b="1" dirty="0" err="1">
                <a:latin typeface="Bamini" pitchFamily="2" charset="0"/>
              </a:rPr>
              <a:t>ck;Nky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thQ;iraha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Vedanin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paalakkum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Anukaamalae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thappuvippeer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siragukalalae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Vaanjaiyai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23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29</cp:revision>
  <dcterms:created xsi:type="dcterms:W3CDTF">2014-06-10T16:27:37Z</dcterms:created>
  <dcterms:modified xsi:type="dcterms:W3CDTF">2020-10-31T16:27:23Z</dcterms:modified>
</cp:coreProperties>
</file>