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62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97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16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8607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11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46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252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29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208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8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5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90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13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89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15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53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2861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29200"/>
          </a:xfrm>
        </p:spPr>
        <p:txBody>
          <a:bodyPr>
            <a:normAutofit/>
          </a:bodyPr>
          <a:lstStyle/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ck;NkhL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,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Ug;gJ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jhd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cs;sj;jpd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thQ;ira;ah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rpj;jk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nra;tJ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jhd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,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jaj;jpd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Vf;fika;ah</a:t>
            </a:r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,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Nara;ah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ck;ikj;jhNd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Kd;Nd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epWj;jpAs;Nsd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29200"/>
          </a:xfrm>
        </p:spPr>
        <p:txBody>
          <a:bodyPr/>
          <a:lstStyle/>
          <a:p>
            <a:pPr lvl="0"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lvl="0"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lvl="0"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lvl="0" algn="ctr"/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1.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vdf;fhf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ahitAk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nra;gtNu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nra;J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Kbg;gtNu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ghuq;fs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Rikfs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- 2</a:t>
            </a: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ghjj;jpy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,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wf;fp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itj;Njd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- 2</a:t>
            </a:r>
          </a:p>
        </p:txBody>
      </p:sp>
    </p:spTree>
    <p:extLst>
      <p:ext uri="{BB962C8B-B14F-4D97-AF65-F5344CB8AC3E}">
        <p14:creationId xmlns:p14="http://schemas.microsoft.com/office/powerpoint/2010/main" val="3161103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29200"/>
          </a:xfrm>
        </p:spPr>
        <p:txBody>
          <a:bodyPr/>
          <a:lstStyle/>
          <a:p>
            <a:pPr lvl="0"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lvl="0"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lvl="0"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lvl="0" algn="ctr"/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2. ,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uf;fKk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cUf;fKk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ePba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rhe;jKk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fpUigAk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cs;stNu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[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Ptid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moptpy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epd;W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kPl;ltNu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Nka;g;gNu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636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29200"/>
          </a:xfrm>
        </p:spPr>
        <p:txBody>
          <a:bodyPr/>
          <a:lstStyle/>
          <a:p>
            <a:pPr lvl="0"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lvl="0"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lvl="0"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lvl="0" algn="ctr"/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3.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vgpNerNu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vy;vypNahd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vd;WNk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caHe;jtNu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vy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;\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lha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(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rHt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)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ty;ytNu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vy;NuhaP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fhz;gtNu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741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29200"/>
          </a:xfrm>
        </p:spPr>
        <p:txBody>
          <a:bodyPr/>
          <a:lstStyle/>
          <a:p>
            <a:pPr lvl="0"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lvl="0"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lvl="0"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lvl="0" algn="ctr"/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4.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kd;dpg;gjpy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ts;sy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ePNu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Rfk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jUk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nja;tk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ePNu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md;igAk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,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uf;fj;ijAk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kzpKbaha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#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l;Lfpd;wPH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67821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69</TotalTime>
  <Words>121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Bamini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79</cp:revision>
  <dcterms:created xsi:type="dcterms:W3CDTF">2014-06-05T16:47:32Z</dcterms:created>
  <dcterms:modified xsi:type="dcterms:W3CDTF">2016-07-24T05:19:31Z</dcterms:modified>
</cp:coreProperties>
</file>