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791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cd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fhupaj;ij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tha;f;fg;gz;Zk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cd;NdhL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Uf;fpd;whu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cd;idg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filrp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nry;Ythu</a:t>
            </a:r>
            <a:r>
              <a:rPr lang="en-US" sz="3200" b="1" dirty="0">
                <a:latin typeface="Bamini" pitchFamily="2" charset="0"/>
              </a:rPr>
              <a:t>; -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Kaariyathai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vaaika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irukintar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pear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azhaikum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kadaisi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selluvar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(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9372600" cy="4876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cd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fhupak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tha;f;Fk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Neuj;jpy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fu;j;juhy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fhupak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tha;f;Fk</a:t>
            </a:r>
            <a:r>
              <a:rPr lang="en-US" sz="3200" b="1" dirty="0">
                <a:latin typeface="Bamini" pitchFamily="2" charset="0"/>
              </a:rPr>
              <a:t>; -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vaaikum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nearathil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vaaikum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(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6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9372600" cy="6172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marL="514350" indent="-514350" algn="ctr">
              <a:buAutoNum type="arabicParenR"/>
            </a:pPr>
            <a:r>
              <a:rPr lang="en-US" sz="3200" b="1" dirty="0" smtClean="0">
                <a:latin typeface="Bamini" pitchFamily="2" charset="0"/>
              </a:rPr>
              <a:t>cd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fz;zPiuj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Jilj;jpLk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cdf;Fs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trpf;fpd;whu</a:t>
            </a:r>
            <a:r>
              <a:rPr lang="en-US" sz="3200" b="1" dirty="0">
                <a:latin typeface="Bamini" pitchFamily="2" charset="0"/>
              </a:rPr>
              <a:t>; -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cd;idj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jkf;nfd;W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gpupj;njLj;J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kfpikahy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epug;gpLthu</a:t>
            </a:r>
            <a:r>
              <a:rPr lang="en-US" sz="3200" b="1" dirty="0">
                <a:latin typeface="Bamini" pitchFamily="2" charset="0"/>
              </a:rPr>
              <a:t>; - (2) - cd; </a:t>
            </a:r>
            <a:r>
              <a:rPr lang="en-US" sz="3200" b="1" dirty="0" err="1">
                <a:latin typeface="Bamini" pitchFamily="2" charset="0"/>
              </a:rPr>
              <a:t>fhupak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/>
              <a:t>1)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kanneerai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thudaithidum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Unakkul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vasikintar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thamakentru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piritheduthu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magimaiyal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nirappiduvar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-(2) 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kaariyam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66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9220200" cy="63246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) cd; </a:t>
            </a:r>
            <a:r>
              <a:rPr lang="en-US" sz="3200" b="1" dirty="0" err="1">
                <a:latin typeface="Bamini" pitchFamily="2" charset="0"/>
              </a:rPr>
              <a:t>epidT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epidT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Nkyhdij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nra;thu</a:t>
            </a:r>
            <a:r>
              <a:rPr lang="en-US" sz="3200" b="1" dirty="0">
                <a:latin typeface="Bamini" pitchFamily="2" charset="0"/>
              </a:rPr>
              <a:t>; -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cilj;J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cUthf;Fk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Fatd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rpwg;gha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tide;jpLthu</a:t>
            </a:r>
            <a:r>
              <a:rPr lang="en-US" sz="3200" b="1" dirty="0">
                <a:latin typeface="Bamini" pitchFamily="2" charset="0"/>
              </a:rPr>
              <a:t>; - (2) - cd; </a:t>
            </a:r>
            <a:r>
              <a:rPr lang="en-US" sz="3200" b="1" dirty="0" err="1">
                <a:latin typeface="Bamini" pitchFamily="2" charset="0"/>
              </a:rPr>
              <a:t>fhupak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2) 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ninaiuv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ninaiuv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Melanathai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uruvakkum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kuyavan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sirappai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vanainthiduvar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-(2) 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kaariyam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61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9372600" cy="63246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) cd; n[</a:t>
            </a:r>
            <a:r>
              <a:rPr lang="en-US" sz="3200" b="1" dirty="0" err="1">
                <a:latin typeface="Bamini" pitchFamily="2" charset="0"/>
              </a:rPr>
              <a:t>gj;jpid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njhlu;e;jpL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kfNd</a:t>
            </a:r>
            <a:r>
              <a:rPr lang="en-US" sz="3200" b="1" dirty="0">
                <a:latin typeface="Bamini" pitchFamily="2" charset="0"/>
              </a:rPr>
              <a:t> (</a:t>
            </a:r>
            <a:r>
              <a:rPr lang="en-US" sz="3200" b="1" dirty="0" err="1">
                <a:latin typeface="Bamini" pitchFamily="2" charset="0"/>
              </a:rPr>
              <a:t>kfNs</a:t>
            </a:r>
            <a:r>
              <a:rPr lang="en-US" sz="3200" b="1" dirty="0">
                <a:latin typeface="Bamini" pitchFamily="2" charset="0"/>
              </a:rPr>
              <a:t>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n[</a:t>
            </a:r>
            <a:r>
              <a:rPr lang="en-US" sz="3200" b="1" dirty="0" err="1">
                <a:latin typeface="Bamini" pitchFamily="2" charset="0"/>
              </a:rPr>
              <a:t>gj;jhy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ghijfisf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cau;j;jpLthu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jilfis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nehWf;fpLthu</a:t>
            </a:r>
            <a:r>
              <a:rPr lang="en-US" sz="3200" b="1" dirty="0">
                <a:latin typeface="Bamini" pitchFamily="2" charset="0"/>
              </a:rPr>
              <a:t>; - (2) -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fhupak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3) 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jebathinai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thodarnthidu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mahzaney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mazhaley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Jebathal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paathaikalai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karthat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uyarthiduvar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thadaigalai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norukiduvaar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-(2) 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kaariyam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8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9372600" cy="62484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fhupaj;ij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tha;f;fg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gz;Zk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vd;NdhL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Uf;fpd;whu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ngau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filrp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nry;Ythu</a:t>
            </a:r>
            <a:r>
              <a:rPr lang="en-US" sz="3200" b="1" dirty="0">
                <a:latin typeface="Bamini" pitchFamily="2" charset="0"/>
              </a:rPr>
              <a:t>; -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Kaariyathai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vaaika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irukintar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pear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azhaikum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kadaisi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selluvar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-(2)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63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9372600" cy="4876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fhupak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tha;f;Fk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Neuj;jpy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fu;j;juhy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fhupak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tha;f;Fk</a:t>
            </a:r>
            <a:r>
              <a:rPr lang="en-US" sz="3200" b="1" dirty="0">
                <a:latin typeface="Bamini" pitchFamily="2" charset="0"/>
              </a:rPr>
              <a:t>; -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vaaikum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nearathil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vaaikum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-(3)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7118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87</TotalTime>
  <Words>63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88</cp:revision>
  <dcterms:created xsi:type="dcterms:W3CDTF">2014-06-05T16:47:32Z</dcterms:created>
  <dcterms:modified xsi:type="dcterms:W3CDTF">2020-08-01T16:06:12Z</dcterms:modified>
</cp:coreProperties>
</file>