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5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7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97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65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1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26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3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5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9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4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4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9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19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cdf;Fs;Ns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Uf;fpd;w</a:t>
            </a:r>
            <a:r>
              <a:rPr lang="en-US" sz="3200" b="1" dirty="0">
                <a:latin typeface="Bamini" pitchFamily="2" charset="0"/>
              </a:rPr>
              <a:t> cd;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mwpahjJk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vl;lhjJkhd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ngupa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fhupaq;fis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nra;jpLthH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ek;gpf;if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epiyahdNjh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tpRthrk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FiwthdNjh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mw;GjH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cdf;Fs;Ns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Uf;fpd;whH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fyq;fhNj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fyq;fhNj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cdf;Fs;Ns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#</a:t>
            </a:r>
            <a:r>
              <a:rPr lang="en-US" sz="3200" b="1" dirty="0" err="1" smtClean="0">
                <a:latin typeface="Bamini" pitchFamily="2" charset="0"/>
              </a:rPr>
              <a:t>o;epiy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vjpuhdNjh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Rw;wj;jhH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gifahdhNuh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ty;ytH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cdf;Fs;Ns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Uf;fpd;whH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tyf;fuk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fyq;fhNj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tyf;fuk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fyq;fhNj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cdf;Fs;Ns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kJukhd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frg;ghdNjh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xsptUk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UshdNjh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PtDs;s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Uf;fpd;whH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ahitAk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fyq;fhNj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ahitAk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fyq;fhNj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cdf;Fs;Ns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97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20</cp:revision>
  <dcterms:created xsi:type="dcterms:W3CDTF">2014-06-05T16:47:32Z</dcterms:created>
  <dcterms:modified xsi:type="dcterms:W3CDTF">2016-07-24T05:20:57Z</dcterms:modified>
</cp:coreProperties>
</file>