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3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9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83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3513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13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28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66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06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4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6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0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0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4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8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3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64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err="1">
                <a:latin typeface="Calibri" panose="020F0502020204030204" pitchFamily="34" charset="0"/>
                <a:cs typeface="Calibri" panose="020F0502020204030204" pitchFamily="34" charset="0"/>
              </a:rPr>
              <a:t>Aaviyai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 Anupunga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mDg;Gq;f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capuila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nra;Aq;f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cyu;e;j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vYk;Gfs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ehspy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capuila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Ntz;LNk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anupunga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uyiradaiya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seiyunga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Ularntha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elumbugal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naalil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Uyiradaiya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capuila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capuila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Ntz;LNk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capuila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capuila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Ntz;LNk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capu;j;njOe;j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Ntz;LNk</a:t>
            </a:r>
            <a:r>
              <a:rPr lang="en-US" sz="3200" b="1" dirty="0">
                <a:latin typeface="Bamini" pitchFamily="2" charset="0"/>
              </a:rPr>
              <a:t> - 2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Uyiradaiya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Uyiradaiya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Uyiradaiya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Uyiradaiya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uyirtheluntha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vendumae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84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096000"/>
          </a:xfrm>
        </p:spPr>
        <p:txBody>
          <a:bodyPr/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ghjsf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fl;Lfs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cilal;LNk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ghu;Nthdpd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mopal;LNk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</a:t>
            </a:r>
            <a:r>
              <a:rPr lang="en-US" sz="3200" b="1">
                <a:latin typeface="Bamini" pitchFamily="2" charset="0"/>
              </a:rPr>
              <a:t>bl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capuila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Ntz;LNk</a:t>
            </a:r>
            <a:br>
              <a:rPr lang="en-US" sz="3200" b="1" dirty="0"/>
            </a:br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Paathalak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kattugal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udaiyathumae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Paarvonin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aliyathumae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oodida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Uyiradaiya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vendumae</a:t>
            </a:r>
            <a:br>
              <a:rPr lang="en-US" sz="3200" b="1" dirty="0"/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719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91200"/>
          </a:xfrm>
        </p:spPr>
        <p:txBody>
          <a:bodyPr/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ftiyapd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fl;Lfs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cilal;LNk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re;Njh</a:t>
            </a:r>
            <a:r>
              <a:rPr lang="en-US" sz="3200" b="1" dirty="0">
                <a:latin typeface="Bamini" pitchFamily="2" charset="0"/>
              </a:rPr>
              <a:t>\</a:t>
            </a:r>
            <a:r>
              <a:rPr lang="en-US" sz="3200" b="1" dirty="0" err="1">
                <a:latin typeface="Bamini" pitchFamily="2" charset="0"/>
              </a:rPr>
              <a:t>j;jhNy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epug;gpLNk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uTfnsy;yhk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JjpNeukha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capuila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Ntz;LNk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Kavalaiyin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kattugal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udaiyathumae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Santhosathaalae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nirapidumae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iruvugalaelam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neramaai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Uyiradaiya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64061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70</TotalTime>
  <Words>210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83</cp:revision>
  <dcterms:created xsi:type="dcterms:W3CDTF">2014-06-05T16:47:32Z</dcterms:created>
  <dcterms:modified xsi:type="dcterms:W3CDTF">2022-03-24T00:43:17Z</dcterms:modified>
</cp:coreProperties>
</file>