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5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9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71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9676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03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95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68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5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8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0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9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9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0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0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7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8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1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B36E7-8177-4229-9299-6BC2EBF1E50A}" type="datetimeFigureOut">
              <a:rPr lang="en-US" smtClean="0"/>
              <a:pPr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58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220200" cy="63246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Than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jhq;Ffpd;wJ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elj;Jfpd;wJ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fpUigNa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khwhj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fpUigNa</a:t>
            </a:r>
            <a:r>
              <a:rPr lang="en-US" sz="3200" b="1" dirty="0">
                <a:latin typeface="Bamini" pitchFamily="2" charset="0"/>
              </a:rPr>
              <a:t> – 2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Thangukindrathu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Nadathuhintrathu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3200" b="1" dirty="0"/>
          </a:p>
          <a:p>
            <a:pPr marL="0" lvl="0" indent="0" algn="ctr">
              <a:buNone/>
            </a:pPr>
            <a:endParaRPr lang="en-US" sz="3200" b="1" dirty="0"/>
          </a:p>
          <a:p>
            <a:pPr marL="0" lvl="0" indent="0" algn="ctr">
              <a:buNone/>
            </a:pPr>
            <a:r>
              <a:rPr lang="en-US" sz="3200" b="1" dirty="0">
                <a:latin typeface="Bamini" pitchFamily="2" charset="0"/>
              </a:rPr>
              <a:t>1. </a:t>
            </a:r>
            <a:r>
              <a:rPr lang="en-US" sz="3200" b="1" dirty="0" err="1">
                <a:latin typeface="Bamini" pitchFamily="2" charset="0"/>
              </a:rPr>
              <a:t>cilf;fg;gl;l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Neuj;jpnyy;yhk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cUthf;fpd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,J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fpUigNa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khwhj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fpUigNa</a:t>
            </a:r>
            <a:r>
              <a:rPr lang="en-US" sz="3200" b="1" dirty="0">
                <a:latin typeface="Bamini" pitchFamily="2" charset="0"/>
              </a:rPr>
              <a:t> – 2</a:t>
            </a:r>
          </a:p>
          <a:p>
            <a:pPr marL="514350" lvl="0" indent="-514350" algn="ctr">
              <a:buAutoNum type="arabicPeriod"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Udaikapatta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Nerathillellam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Uruvaakina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1112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Nrhu;e;JNghd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Neuj;jpnyy;yhk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R+o;e;Jnfhz;l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,J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fpUigNa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khwhj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fpUigNa</a:t>
            </a:r>
            <a:r>
              <a:rPr lang="en-US" sz="3200" b="1" dirty="0">
                <a:latin typeface="Bamini" pitchFamily="2" charset="0"/>
              </a:rPr>
              <a:t> – 2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Soornthu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Nerathillellam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Soolnthu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xd;Wkpy;yh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Neuj;jpnyy;yhk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cjtp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,J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fpUigNa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khwhj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fpUigNa</a:t>
            </a:r>
            <a:r>
              <a:rPr lang="en-US" sz="3200" b="1" dirty="0">
                <a:latin typeface="Bamini" pitchFamily="2" charset="0"/>
              </a:rPr>
              <a:t> – 2</a:t>
            </a:r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Ontrum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Nerathillellam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Uthavi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/>
            </a:br>
            <a:endParaRPr lang="en-US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4. </a:t>
            </a:r>
            <a:r>
              <a:rPr lang="en-US" sz="3200" b="1" dirty="0" err="1">
                <a:latin typeface="Bamini" pitchFamily="2" charset="0"/>
              </a:rPr>
              <a:t>Copaj;jpd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ghijapnyy;yhk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cau;j;jpitj;j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,J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fpUigNa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khwhj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fpUigNa</a:t>
            </a:r>
            <a:r>
              <a:rPr lang="en-US" sz="3200" b="1" dirty="0">
                <a:latin typeface="Bamini" pitchFamily="2" charset="0"/>
              </a:rPr>
              <a:t> – 2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Ooliyathin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Paathaiyillellam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Uyarthivaitha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</TotalTime>
  <Words>276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41</cp:revision>
  <dcterms:created xsi:type="dcterms:W3CDTF">2014-05-07T16:45:47Z</dcterms:created>
  <dcterms:modified xsi:type="dcterms:W3CDTF">2022-12-30T17:51:54Z</dcterms:modified>
</cp:coreProperties>
</file>