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Prasannathil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(Key: G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cq;f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gpurd;dj;jpy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rpwfpy;yhky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gwf;fpNwd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rKfj;jpy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Fiwtpy;yhky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tho;fpNwd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Prassanathil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Siragillamal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Parakieraen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Samugathil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Kuraivillamal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Vazhigiraen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jQ;rkhdPNu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Nfhl;ilahdPNu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JUfkhdPNu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ez;gdhdPNu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thanjamaanirae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kottaiyaanirae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Durukamanirae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Nanbanaanirae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0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cjthj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cUthf;Fk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Fiwthd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epiwthf;Fk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epiwNt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 smtClean="0">
                <a:latin typeface="Bamini" pitchFamily="2" charset="0"/>
              </a:rPr>
              <a:t>cq;f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Udavatha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uruvaakum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vurave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Kurivaan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Niraivaakum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45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ngha;ahd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tho;itNa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nka;ahf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khw;wpdPu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kz;zhd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vd;idNa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ck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fz;fs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fz;lNj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- </a:t>
            </a: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cq;f</a:t>
            </a:r>
            <a:endParaRPr lang="en-US" sz="3200" b="1" dirty="0" smtClean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Poiyaana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vazkiyaiyi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Meyaga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maatrineer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Mannana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kandathae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4586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56</TotalTime>
  <Words>17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116</cp:revision>
  <dcterms:created xsi:type="dcterms:W3CDTF">2014-06-05T16:47:32Z</dcterms:created>
  <dcterms:modified xsi:type="dcterms:W3CDTF">2020-06-08T17:51:02Z</dcterms:modified>
</cp:coreProperties>
</file>