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5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99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6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73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0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041C-AE4A-4114-8AA3-AF19815848A3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6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cq;fs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Jf;fk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re;Njh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\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kha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khWk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cq;fs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ftiyfs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fz;zPH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vy;yhk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kiwe;J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tpLk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fyq;fhNj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kfNd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fyq;fhNj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kfNs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– 2 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1. </a:t>
            </a:r>
            <a:r>
              <a:rPr lang="en-US" sz="2800" b="1" dirty="0" err="1" smtClean="0">
                <a:latin typeface="Bamini" pitchFamily="2" charset="0"/>
              </a:rPr>
              <a:t>fle;jij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epidj;J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fyq;fhNj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ele;jij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tpL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fHj;jH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Gjpad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nra;jpLthH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 smtClean="0">
                <a:latin typeface="Bamini" pitchFamily="2" charset="0"/>
              </a:rPr>
              <a:t>d;Nw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fhz;gha</a:t>
            </a:r>
            <a:r>
              <a:rPr lang="en-US" sz="2800" b="1" dirty="0" smtClean="0">
                <a:latin typeface="Bamini" pitchFamily="2" charset="0"/>
              </a:rPr>
              <a:t>;…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fyq;fplNt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fyq;fplNt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fyq;fplNt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Ntz;lhk</a:t>
            </a:r>
            <a:r>
              <a:rPr lang="en-US" sz="2800" b="1" dirty="0" smtClean="0">
                <a:latin typeface="Bamini" pitchFamily="2" charset="0"/>
              </a:rPr>
              <a:t>;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360" y="914400"/>
            <a:ext cx="7955280" cy="53492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2. </a:t>
            </a:r>
            <a:r>
              <a:rPr lang="en-US" sz="2800" b="1" dirty="0" err="1" smtClean="0">
                <a:latin typeface="Bamini" pitchFamily="2" charset="0"/>
              </a:rPr>
              <a:t>nehWq;Fz;l</a:t>
            </a:r>
            <a:r>
              <a:rPr lang="en-US" sz="2800" b="1" dirty="0" smtClean="0">
                <a:latin typeface="Bamini" pitchFamily="2" charset="0"/>
              </a:rPr>
              <a:t> ,</a:t>
            </a:r>
            <a:r>
              <a:rPr lang="en-US" sz="2800" b="1" dirty="0" err="1" smtClean="0">
                <a:latin typeface="Bamini" pitchFamily="2" charset="0"/>
              </a:rPr>
              <a:t>jak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Njw;WfpwhH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cile;j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cs;sk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jhq;FfpwhH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fhaq;fs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midj;ijAk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fl;LfpwhH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fz;zPH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Jilf;fpd;whH</a:t>
            </a:r>
            <a:r>
              <a:rPr lang="en-US" sz="2800" b="1" dirty="0" smtClean="0">
                <a:latin typeface="Bamini" pitchFamily="2" charset="0"/>
              </a:rPr>
              <a:t> – cd; 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360" y="990600"/>
            <a:ext cx="7955280" cy="52730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3. </a:t>
            </a:r>
            <a:r>
              <a:rPr lang="en-US" sz="2800" b="1" dirty="0" err="1" smtClean="0">
                <a:latin typeface="Bamini" pitchFamily="2" charset="0"/>
              </a:rPr>
              <a:t>jpuhzpf;F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Nkyhf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Nrhjpf;fg;gl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xUehSk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tplkhl;lhH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jhq;fpLk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ngyd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jUthH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jg;gp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nry;y</a:t>
            </a:r>
            <a:r>
              <a:rPr lang="en-US" sz="2800" b="1" dirty="0" smtClean="0">
                <a:latin typeface="Bamini" pitchFamily="2" charset="0"/>
              </a:rPr>
              <a:t> top </a:t>
            </a:r>
            <a:r>
              <a:rPr lang="en-US" sz="2800" b="1" dirty="0" err="1" smtClean="0">
                <a:latin typeface="Bamini" pitchFamily="2" charset="0"/>
              </a:rPr>
              <a:t>nra;thH</a:t>
            </a:r>
            <a:r>
              <a:rPr lang="en-US" sz="2800" b="1" dirty="0" smtClean="0">
                <a:latin typeface="Bamini" pitchFamily="2" charset="0"/>
              </a:rPr>
              <a:t> – </a:t>
            </a:r>
            <a:r>
              <a:rPr lang="en-US" sz="2800" b="1" dirty="0" err="1" smtClean="0">
                <a:latin typeface="Bamini" pitchFamily="2" charset="0"/>
              </a:rPr>
              <a:t>eP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4360" y="762000"/>
            <a:ext cx="7955280" cy="55016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4. </a:t>
            </a:r>
            <a:r>
              <a:rPr lang="en-US" sz="2800" b="1" dirty="0" err="1" smtClean="0">
                <a:latin typeface="Bamini" pitchFamily="2" charset="0"/>
              </a:rPr>
              <a:t>ey;yNjhH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Nghuhl;lk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NghuhLNthk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tpRthrk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fhj;Jf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nfhs;Nthk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ePjpapd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fpuPlk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ekf;F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cz;L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NerH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tUifapy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je;jpLthH</a:t>
            </a:r>
            <a:r>
              <a:rPr lang="en-US" sz="2800" b="1" dirty="0" smtClean="0">
                <a:latin typeface="Bamini" pitchFamily="2" charset="0"/>
              </a:rPr>
              <a:t> – </a:t>
            </a:r>
            <a:r>
              <a:rPr lang="en-US" sz="2800" b="1" dirty="0" err="1" smtClean="0">
                <a:latin typeface="Bamini" pitchFamily="2" charset="0"/>
              </a:rPr>
              <a:t>ek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</a:t>
            </a:r>
            <a:br>
              <a:rPr lang="en-US" sz="2800" b="1" dirty="0">
                <a:latin typeface="Bamini" pitchFamily="2" charset="0"/>
              </a:rPr>
            </a:br>
            <a:r>
              <a:rPr lang="en-US" sz="2800" b="1" dirty="0" err="1">
                <a:latin typeface="Bamini" pitchFamily="2" charset="0"/>
              </a:rPr>
              <a:t>fyq;fplNt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Ntz;lhk</a:t>
            </a:r>
            <a:r>
              <a:rPr lang="en-US" sz="2800" b="1" dirty="0">
                <a:latin typeface="Bamini" pitchFamily="2" charset="0"/>
              </a:rPr>
              <a:t>; </a:t>
            </a: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 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35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21</cp:revision>
  <dcterms:created xsi:type="dcterms:W3CDTF">2014-06-25T16:46:47Z</dcterms:created>
  <dcterms:modified xsi:type="dcterms:W3CDTF">2019-06-25T16:30:20Z</dcterms:modified>
</cp:coreProperties>
</file>