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3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73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2024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29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00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43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7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9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0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2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7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0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8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2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4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atin typeface="Bamini" pitchFamily="2" charset="0"/>
              </a:rPr>
              <a:t>cd;djj;jpd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MtpNa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capHgpf;Fk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MtpNa</a:t>
            </a:r>
            <a:endParaRPr lang="en-US" b="1" dirty="0">
              <a:latin typeface="Bamini" pitchFamily="2" charset="0"/>
            </a:endParaRPr>
          </a:p>
          <a:p>
            <a:pPr algn="ctr"/>
            <a:r>
              <a:rPr lang="en-US" b="1" dirty="0" err="1">
                <a:latin typeface="Bamini" pitchFamily="2" charset="0"/>
              </a:rPr>
              <a:t>ty;yikahf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vd;dpy</a:t>
            </a:r>
            <a:r>
              <a:rPr lang="en-US" b="1" dirty="0">
                <a:latin typeface="Bamini" pitchFamily="2" charset="0"/>
              </a:rPr>
              <a:t>; ,</a:t>
            </a:r>
            <a:r>
              <a:rPr lang="en-US" b="1" dirty="0" err="1">
                <a:latin typeface="Bamini" pitchFamily="2" charset="0"/>
              </a:rPr>
              <a:t>wq;fpLNk</a:t>
            </a:r>
            <a:endParaRPr lang="en-US" b="1" dirty="0">
              <a:latin typeface="Bamini" pitchFamily="2" charset="0"/>
            </a:endParaRPr>
          </a:p>
          <a:p>
            <a:pPr algn="ctr"/>
            <a:r>
              <a:rPr lang="en-US" b="1" dirty="0" err="1">
                <a:latin typeface="Bamini" pitchFamily="2" charset="0"/>
              </a:rPr>
              <a:t>my;NyYhah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my;NyYhah</a:t>
            </a:r>
            <a:endParaRPr lang="en-US" b="1" dirty="0">
              <a:latin typeface="Bamini" pitchFamily="2" charset="0"/>
            </a:endParaRPr>
          </a:p>
          <a:p>
            <a:pPr algn="ctr"/>
            <a:r>
              <a:rPr lang="en-US" b="1" dirty="0" err="1">
                <a:latin typeface="Bamini" pitchFamily="2" charset="0"/>
              </a:rPr>
              <a:t>my;NyYhah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my;NyYhah</a:t>
            </a:r>
            <a:r>
              <a:rPr lang="en-US" b="1" dirty="0">
                <a:latin typeface="Bamini" pitchFamily="2" charset="0"/>
              </a:rPr>
              <a:t> (2)</a:t>
            </a:r>
          </a:p>
          <a:p>
            <a:pPr lvl="0" algn="r"/>
            <a:r>
              <a:rPr lang="en-US" b="1" dirty="0" smtClean="0">
                <a:latin typeface="Bamini" pitchFamily="2" charset="0"/>
              </a:rPr>
              <a:t>- </a:t>
            </a:r>
            <a:r>
              <a:rPr lang="en-US" b="1" dirty="0" err="1" smtClean="0">
                <a:latin typeface="Bamini" pitchFamily="2" charset="0"/>
              </a:rPr>
              <a:t>cd;djj;jpd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MtpNa</a:t>
            </a:r>
            <a:r>
              <a:rPr lang="en-US" b="1" dirty="0">
                <a:latin typeface="Bamini" pitchFamily="2" charset="0"/>
              </a:rPr>
              <a:t> (2)</a:t>
            </a:r>
          </a:p>
          <a:p>
            <a:pPr algn="ctr"/>
            <a:r>
              <a:rPr lang="en-US" b="1" dirty="0"/>
              <a:t> </a:t>
            </a:r>
          </a:p>
          <a:p>
            <a:pPr algn="ctr"/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nnathathin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uyirpikkum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allamaiyaaga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ennizh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irangidumae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Halleluiah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Halleluiah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lvl="0" algn="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unnathathin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59436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b="1" dirty="0" smtClean="0"/>
          </a:p>
          <a:p>
            <a:pPr marL="109728" indent="0" algn="ctr">
              <a:buNone/>
            </a:pPr>
            <a:r>
              <a:rPr lang="en-US" b="1" dirty="0" err="1" smtClean="0">
                <a:latin typeface="Bamini" pitchFamily="2" charset="0"/>
              </a:rPr>
              <a:t>vypahtpd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mgpN</a:t>
            </a:r>
            <a:r>
              <a:rPr lang="en-US" b="1" dirty="0">
                <a:latin typeface="Bamini" pitchFamily="2" charset="0"/>
              </a:rPr>
              <a:t>\</a:t>
            </a:r>
            <a:r>
              <a:rPr lang="en-US" b="1" dirty="0" err="1">
                <a:latin typeface="Bamini" pitchFamily="2" charset="0"/>
              </a:rPr>
              <a:t>fk</a:t>
            </a:r>
            <a:r>
              <a:rPr lang="en-US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b="1" dirty="0">
                <a:latin typeface="Bamini" pitchFamily="2" charset="0"/>
              </a:rPr>
              <a:t>,</a:t>
            </a:r>
            <a:r>
              <a:rPr lang="en-US" b="1" dirty="0" err="1">
                <a:latin typeface="Bamini" pitchFamily="2" charset="0"/>
              </a:rPr>
              <a:t>ul;bg;gha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je;jpLNk</a:t>
            </a:r>
            <a:r>
              <a:rPr lang="en-US" b="1" dirty="0">
                <a:latin typeface="Bamini" pitchFamily="2" charset="0"/>
              </a:rPr>
              <a:t> (2</a:t>
            </a:r>
            <a:r>
              <a:rPr lang="en-US" b="1" dirty="0" smtClean="0">
                <a:latin typeface="Bamini" pitchFamily="2" charset="0"/>
              </a:rPr>
              <a:t>)</a:t>
            </a:r>
          </a:p>
          <a:p>
            <a:pPr marL="109728" indent="0" algn="ctr">
              <a:buNone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zhiyavin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abishegam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Irathipaai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thanthidumae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marL="109728" indent="0" algn="ctr">
              <a:buNone/>
            </a:pPr>
            <a:endParaRPr lang="en-US" b="1" dirty="0"/>
          </a:p>
          <a:p>
            <a:pPr marL="109728" indent="0" algn="ctr">
              <a:buNone/>
            </a:pPr>
            <a:r>
              <a:rPr lang="en-US" b="1" dirty="0" err="1">
                <a:latin typeface="Bamini" pitchFamily="2" charset="0"/>
              </a:rPr>
              <a:t>Mtpapd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tuq;fspdhy</a:t>
            </a:r>
            <a:r>
              <a:rPr lang="en-US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b="1" dirty="0" err="1">
                <a:latin typeface="Bamini" pitchFamily="2" charset="0"/>
              </a:rPr>
              <a:t>vd;idAk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epug;gpLNk</a:t>
            </a:r>
            <a:r>
              <a:rPr lang="en-US" b="1" dirty="0">
                <a:latin typeface="Bamini" pitchFamily="2" charset="0"/>
              </a:rPr>
              <a:t> (2</a:t>
            </a:r>
            <a:r>
              <a:rPr lang="en-US" b="1" dirty="0" smtClean="0">
                <a:latin typeface="Bamini" pitchFamily="2" charset="0"/>
              </a:rPr>
              <a:t>)</a:t>
            </a:r>
          </a:p>
          <a:p>
            <a:pPr marL="109728" indent="0" algn="ctr">
              <a:buNone/>
            </a:pP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Aaviyin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varangazhinaal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Ennaiyum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nirapidumae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marL="109728" indent="0" algn="ctr">
              <a:buNone/>
            </a:pPr>
            <a:endParaRPr lang="en-US" b="1" dirty="0"/>
          </a:p>
          <a:p>
            <a:pPr marL="109728" indent="0" algn="ctr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b="1" dirty="0" err="1">
                <a:latin typeface="Bamini" pitchFamily="2" charset="0"/>
              </a:rPr>
              <a:t>my;NyYhah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my;NyYhah</a:t>
            </a:r>
            <a:endParaRPr lang="en-US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b="1" dirty="0" err="1">
                <a:latin typeface="Bamini" pitchFamily="2" charset="0"/>
              </a:rPr>
              <a:t>my;NyYhah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my;NyYhah</a:t>
            </a:r>
            <a:r>
              <a:rPr lang="en-US" b="1" dirty="0">
                <a:latin typeface="Bamini" pitchFamily="2" charset="0"/>
              </a:rPr>
              <a:t> (2)</a:t>
            </a:r>
          </a:p>
          <a:p>
            <a:pPr lvl="0" algn="ctr">
              <a:buFontTx/>
              <a:buChar char="-"/>
            </a:pPr>
            <a:r>
              <a:rPr lang="en-US" b="1" dirty="0" err="1">
                <a:latin typeface="Bamini" pitchFamily="2" charset="0"/>
              </a:rPr>
              <a:t>cd;djj;jpd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MtpNa</a:t>
            </a:r>
            <a:r>
              <a:rPr lang="en-US" b="1" dirty="0">
                <a:latin typeface="Bamini" pitchFamily="2" charset="0"/>
              </a:rPr>
              <a:t> (2)</a:t>
            </a:r>
          </a:p>
          <a:p>
            <a:pPr lvl="0" algn="ctr">
              <a:buFontTx/>
              <a:buChar char="-"/>
            </a:pPr>
            <a:endParaRPr lang="en-US" sz="3200" dirty="0"/>
          </a:p>
          <a:p>
            <a:pPr marL="109728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Halleluiah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Halleluiah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marL="109728" lv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unnathathin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b="1" dirty="0" err="1" smtClean="0">
                <a:latin typeface="Bamini" pitchFamily="2" charset="0"/>
              </a:rPr>
              <a:t>mf;fpdpapd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mgpN</a:t>
            </a:r>
            <a:r>
              <a:rPr lang="en-US" b="1" dirty="0">
                <a:latin typeface="Bamini" pitchFamily="2" charset="0"/>
              </a:rPr>
              <a:t>\</a:t>
            </a:r>
            <a:r>
              <a:rPr lang="en-US" b="1" dirty="0" err="1">
                <a:latin typeface="Bamini" pitchFamily="2" charset="0"/>
              </a:rPr>
              <a:t>fk</a:t>
            </a:r>
            <a:r>
              <a:rPr lang="en-US" b="1" dirty="0">
                <a:latin typeface="Bamini" pitchFamily="2" charset="0"/>
              </a:rPr>
              <a:t>; </a:t>
            </a:r>
          </a:p>
          <a:p>
            <a:pPr marL="109728" indent="0" algn="ctr">
              <a:buNone/>
            </a:pPr>
            <a:r>
              <a:rPr lang="en-US" b="1" dirty="0" err="1">
                <a:latin typeface="Bamini" pitchFamily="2" charset="0"/>
              </a:rPr>
              <a:t>vd;Nky</a:t>
            </a:r>
            <a:r>
              <a:rPr lang="en-US" b="1" dirty="0">
                <a:latin typeface="Bamini" pitchFamily="2" charset="0"/>
              </a:rPr>
              <a:t>;; ,</a:t>
            </a:r>
            <a:r>
              <a:rPr lang="en-US" b="1" dirty="0" err="1">
                <a:latin typeface="Bamini" pitchFamily="2" charset="0"/>
              </a:rPr>
              <a:t>uq;fl;LNk</a:t>
            </a:r>
            <a:r>
              <a:rPr lang="en-US" b="1" dirty="0">
                <a:latin typeface="Bamini" pitchFamily="2" charset="0"/>
              </a:rPr>
              <a:t> (2)</a:t>
            </a:r>
          </a:p>
          <a:p>
            <a:pPr marL="109728" indent="0" algn="ctr">
              <a:buNone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kkiniyin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abhisegam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nmaezh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irangathumae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algn="ctr">
              <a:buNone/>
            </a:pPr>
            <a:endParaRPr lang="en-US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b="1" dirty="0" err="1">
                <a:latin typeface="Bamini" pitchFamily="2" charset="0"/>
              </a:rPr>
              <a:t>Njrj;jpd</a:t>
            </a:r>
            <a:r>
              <a:rPr lang="en-US" b="1" dirty="0">
                <a:latin typeface="Bamini" pitchFamily="2" charset="0"/>
              </a:rPr>
              <a:t>; [</a:t>
            </a:r>
            <a:r>
              <a:rPr lang="en-US" b="1" dirty="0" err="1">
                <a:latin typeface="Bamini" pitchFamily="2" charset="0"/>
              </a:rPr>
              <a:t>dq;fs;Nky</a:t>
            </a:r>
            <a:r>
              <a:rPr lang="en-US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b="1" dirty="0" err="1">
                <a:latin typeface="Bamini" pitchFamily="2" charset="0"/>
              </a:rPr>
              <a:t>g</a:t>
            </a:r>
            <a:r>
              <a:rPr lang="en-US" b="1" smtClean="0">
                <a:latin typeface="Bamini" pitchFamily="2" charset="0"/>
              </a:rPr>
              <a:t>w;wp</a:t>
            </a:r>
            <a:r>
              <a:rPr lang="en-US" b="1" dirty="0" smtClean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vupal;LNk</a:t>
            </a:r>
            <a:r>
              <a:rPr lang="en-US" b="1" dirty="0">
                <a:latin typeface="Bamini" pitchFamily="2" charset="0"/>
              </a:rPr>
              <a:t> (2)</a:t>
            </a:r>
          </a:p>
          <a:p>
            <a:pPr marL="109728" indent="0" algn="ctr">
              <a:buNone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esathin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janangalmael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athri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eriyathumae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algn="ctr">
              <a:buNone/>
            </a:pPr>
            <a:endParaRPr lang="en-US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b="1" dirty="0" err="1">
                <a:latin typeface="Bamini" pitchFamily="2" charset="0"/>
              </a:rPr>
              <a:t>my;NyYhah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my;NyYhah</a:t>
            </a:r>
            <a:endParaRPr lang="en-US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b="1" dirty="0" err="1">
                <a:latin typeface="Bamini" pitchFamily="2" charset="0"/>
              </a:rPr>
              <a:t>my;NyYhah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my;NyYhah</a:t>
            </a:r>
            <a:r>
              <a:rPr lang="en-US" b="1" dirty="0">
                <a:latin typeface="Bamini" pitchFamily="2" charset="0"/>
              </a:rPr>
              <a:t> (2)</a:t>
            </a:r>
          </a:p>
          <a:p>
            <a:pPr lvl="0" algn="ctr">
              <a:buFontTx/>
              <a:buChar char="-"/>
            </a:pPr>
            <a:r>
              <a:rPr lang="en-US" b="1" dirty="0" err="1">
                <a:latin typeface="Bamini" pitchFamily="2" charset="0"/>
              </a:rPr>
              <a:t>cd;djj;jpd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MtpNa</a:t>
            </a:r>
            <a:r>
              <a:rPr lang="en-US" b="1" dirty="0">
                <a:latin typeface="Bamini" pitchFamily="2" charset="0"/>
              </a:rPr>
              <a:t> (2)</a:t>
            </a:r>
          </a:p>
          <a:p>
            <a:pPr lvl="0" algn="ctr">
              <a:buFontTx/>
              <a:buChar char="-"/>
            </a:pPr>
            <a:endParaRPr lang="en-US" sz="3200" dirty="0"/>
          </a:p>
          <a:p>
            <a:pPr marL="109728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Halleluiah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Halleluiah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marL="109728" lv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unnathathin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41078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</TotalTime>
  <Words>141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28</cp:revision>
  <dcterms:created xsi:type="dcterms:W3CDTF">2014-06-05T16:47:32Z</dcterms:created>
  <dcterms:modified xsi:type="dcterms:W3CDTF">2016-07-24T05:22:31Z</dcterms:modified>
</cp:coreProperties>
</file>