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0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5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4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449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6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7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3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7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2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5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4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14EC-AF57-4CF3-AE3E-A12E0746441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160C-0DBD-4B6C-B6C3-DBBA84B3C2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4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763000" cy="6477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Aaviyai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Oothrum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tpLjiy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jhUk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Cw;WNk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Cw;wpl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epug;gpl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je;jpl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mf;fpdp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nirappida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thdk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ty;yikia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Njrj;ij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Cw;WNk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thesathathai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mf;fpdpia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mf;fpdp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gpsk;gha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khw;Wk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mf;fpdpia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Cw;WNk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2. 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pilambaai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maatrrum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ootrrumae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210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37</cp:revision>
  <dcterms:created xsi:type="dcterms:W3CDTF">2014-05-08T02:14:20Z</dcterms:created>
  <dcterms:modified xsi:type="dcterms:W3CDTF">2022-03-24T00:45:41Z</dcterms:modified>
</cp:coreProperties>
</file>