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fpUigapdhNy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capH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tho;fpNwd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cq;f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uf;fj;jhNy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epw;fpNwd</a:t>
            </a:r>
            <a:r>
              <a:rPr lang="en-US" sz="3200" b="1" dirty="0">
                <a:latin typeface="Bamini" pitchFamily="2" charset="0"/>
              </a:rPr>
              <a:t>; (2)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ed;ikfs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vjpHghuhky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cjtpl;l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NerNu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Nfhb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ed;wpaa;ah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ed;wpaa;ah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nra;jpl;l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ed;ikfSf;fha</a:t>
            </a:r>
            <a:r>
              <a:rPr lang="en-US" sz="3200" b="1" dirty="0">
                <a:latin typeface="Bamini" pitchFamily="2" charset="0"/>
              </a:rPr>
              <a:t>; (2)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fyq;fp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fz;zPH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tpl;L</a:t>
            </a:r>
          </a:p>
          <a:p>
            <a:pPr algn="ctr"/>
            <a:r>
              <a:rPr lang="en-US" sz="3200" b="1" smtClean="0">
                <a:latin typeface="Bamini" pitchFamily="2" charset="0"/>
              </a:rPr>
              <a:t>fjwp ehd; mOifapy;</a:t>
            </a:r>
          </a:p>
          <a:p>
            <a:pPr algn="ctr"/>
            <a:r>
              <a:rPr lang="en-US" sz="3200" b="1" smtClean="0">
                <a:latin typeface="Bamini" pitchFamily="2" charset="0"/>
              </a:rPr>
              <a:t>$f;Fuy; Nfl;L vdf;F gjpy; je;jPNu (2)</a:t>
            </a:r>
          </a:p>
          <a:p>
            <a:pPr algn="ctr"/>
            <a:r>
              <a:rPr lang="en-US" sz="3200" b="1" smtClean="0">
                <a:latin typeface="Bamini" pitchFamily="2" charset="0"/>
              </a:rPr>
              <a:t>gydw;W ,Ue;j vd;id gythdha; khw;wpNa</a:t>
            </a:r>
          </a:p>
          <a:p>
            <a:pPr algn="ctr"/>
            <a:r>
              <a:rPr lang="en-US" sz="3200" b="1" smtClean="0">
                <a:latin typeface="Bamini" pitchFamily="2" charset="0"/>
              </a:rPr>
              <a:t>kfpo;tpj;J elj;jpdPNu</a:t>
            </a:r>
          </a:p>
          <a:p>
            <a:pPr lvl="0" algn="ctr"/>
            <a:r>
              <a:rPr lang="en-US" sz="3200" b="1" smtClean="0">
                <a:latin typeface="Bamini" pitchFamily="2" charset="0"/>
              </a:rPr>
              <a:t> - Nfhb ed;wpaa;ah</a:t>
            </a: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kirubaiyinaalae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vaalgiren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irakathaalae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nirkiraen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Nanmaigal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ethiparamal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vuthavitha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nesarae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nandriyaiyaa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nandriyaiyaa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Nee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seithitha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nanmaigalukaai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kalangi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nindru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vithu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Kathari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alugaiyil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Kookural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kethu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Balanathru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balavaanai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maatriyae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Magilvithu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nadathineerae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nandriyaiyaa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14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latin typeface="Bamini" pitchFamily="2" charset="0"/>
              </a:rPr>
              <a:t>ahUkpd;wp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jdpikapy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jtpj;jpl;l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Neuj;jpy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jhq;fp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jg;Gtpj;J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elj;jpdPNu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cjTthH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ahUkpd;wp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xJf;fg;gl;L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cd;djj;jpy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epWj;jpdPNu</a:t>
            </a:r>
            <a:endParaRPr lang="en-US" sz="3200" b="1" dirty="0">
              <a:latin typeface="Bamini" pitchFamily="2" charset="0"/>
            </a:endParaRPr>
          </a:p>
          <a:p>
            <a:pPr marL="457200" lvl="0" indent="-457200" algn="ctr">
              <a:buFontTx/>
              <a:buChar char="-"/>
            </a:pPr>
            <a:r>
              <a:rPr lang="en-US" sz="3200" b="1" dirty="0" err="1" smtClean="0">
                <a:latin typeface="Bamini" pitchFamily="2" charset="0"/>
              </a:rPr>
              <a:t>Nfhb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ed;wpaa;ah</a:t>
            </a:r>
            <a:endParaRPr lang="en-US" sz="3200" b="1" dirty="0" smtClean="0">
              <a:latin typeface="Bamini" pitchFamily="2" charset="0"/>
            </a:endParaRPr>
          </a:p>
          <a:p>
            <a:pPr marL="457200" lvl="0" indent="-457200" algn="ctr">
              <a:buFontTx/>
              <a:buChar char="-"/>
            </a:pP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Yarumindri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thanimaiyil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thavithitha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nerathil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Thaangi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thapuvithu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nadathineerae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Vuthavuvaar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yarumindri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othukapathu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Unnathathil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niruthuneerae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Nandriyaiyaa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88265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37</TotalTime>
  <Words>166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73</cp:revision>
  <dcterms:created xsi:type="dcterms:W3CDTF">2014-06-05T16:47:32Z</dcterms:created>
  <dcterms:modified xsi:type="dcterms:W3CDTF">2018-06-10T17:14:19Z</dcterms:modified>
</cp:coreProperties>
</file>