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80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7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4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F635-BAFC-48C1-AC64-144BD3B3574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0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caHj;JNtd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cupik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kfpo;e;jpLNtd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kfpo;e;jpLNtNd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Lord, I lift Your name on high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Lord, I love to sing Your praises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so glad You're in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so glad You came to save us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ntd;wtNu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capHe;njOe;jtNu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caHj;JNtd</a:t>
            </a:r>
            <a:r>
              <a:rPr lang="en-US" sz="3200" b="1" dirty="0">
                <a:latin typeface="Bamini" pitchFamily="2" charset="0"/>
              </a:rPr>
              <a:t>;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came from Heaven to Earth to show the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the Earth to the cross my debt to pay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the cross to the grave, from the grave to the sky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Lord, I lift Your name on high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10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</cp:revision>
  <dcterms:created xsi:type="dcterms:W3CDTF">2014-06-22T17:18:11Z</dcterms:created>
  <dcterms:modified xsi:type="dcterms:W3CDTF">2016-06-27T15:30:33Z</dcterms:modified>
</cp:coreProperties>
</file>