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D6CDDEB3-1FF5-4950-B2F7-64C674676E0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AB2BE93D-28D3-4C73-9AAE-A561F8930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04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DEB3-1FF5-4950-B2F7-64C674676E0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E93D-28D3-4C73-9AAE-A561F8930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6CDDEB3-1FF5-4950-B2F7-64C674676E0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AB2BE93D-28D3-4C73-9AAE-A561F8930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79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6CDDEB3-1FF5-4950-B2F7-64C674676E0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AB2BE93D-28D3-4C73-9AAE-A561F8930EA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6139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6CDDEB3-1FF5-4950-B2F7-64C674676E0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AB2BE93D-28D3-4C73-9AAE-A561F8930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81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DEB3-1FF5-4950-B2F7-64C674676E0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E93D-28D3-4C73-9AAE-A561F8930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606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DEB3-1FF5-4950-B2F7-64C674676E0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E93D-28D3-4C73-9AAE-A561F8930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55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DEB3-1FF5-4950-B2F7-64C674676E0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E93D-28D3-4C73-9AAE-A561F8930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964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6CDDEB3-1FF5-4950-B2F7-64C674676E0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AB2BE93D-28D3-4C73-9AAE-A561F8930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DEB3-1FF5-4950-B2F7-64C674676E0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E93D-28D3-4C73-9AAE-A561F8930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13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6CDDEB3-1FF5-4950-B2F7-64C674676E0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AB2BE93D-28D3-4C73-9AAE-A561F8930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35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DEB3-1FF5-4950-B2F7-64C674676E0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E93D-28D3-4C73-9AAE-A561F8930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7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DEB3-1FF5-4950-B2F7-64C674676E0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E93D-28D3-4C73-9AAE-A561F8930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97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DEB3-1FF5-4950-B2F7-64C674676E0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E93D-28D3-4C73-9AAE-A561F8930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25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DEB3-1FF5-4950-B2F7-64C674676E0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E93D-28D3-4C73-9AAE-A561F8930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43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DEB3-1FF5-4950-B2F7-64C674676E0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E93D-28D3-4C73-9AAE-A561F8930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52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DEB3-1FF5-4950-B2F7-64C674676E0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E93D-28D3-4C73-9AAE-A561F8930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28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DDEB3-1FF5-4950-B2F7-64C674676E0E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BE93D-28D3-4C73-9AAE-A561F8930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710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334000"/>
          </a:xfrm>
        </p:spPr>
        <p:txBody>
          <a:bodyPr>
            <a:normAutofit/>
          </a:bodyPr>
          <a:lstStyle/>
          <a:p>
            <a:pPr algn="ctr"/>
            <a:endParaRPr lang="en-US" sz="28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28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28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capNuhL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vOe;jtNu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ck;ik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Muhjid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nra;fpNwhk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;</a:t>
            </a:r>
            <a:b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[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Ptdpd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mjpgjpNa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 –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ck;ik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Muhjid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nra;fpNwhk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;</a:t>
            </a:r>
          </a:p>
          <a:p>
            <a:pPr algn="r"/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-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my;NyYhah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Bamini" pitchFamily="2" charset="0"/>
              </a:rPr>
              <a:t>Xrd;dh</a:t>
            </a:r>
            <a:r>
              <a:rPr lang="en-US" sz="2800" b="1" dirty="0" smtClean="0">
                <a:solidFill>
                  <a:schemeClr val="tx1"/>
                </a:solidFill>
                <a:latin typeface="Bamini" pitchFamily="2" charset="0"/>
              </a:rPr>
              <a:t> (4)</a:t>
            </a:r>
            <a:endParaRPr lang="en-US" sz="28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2800" b="1" dirty="0" smtClean="0">
                <a:latin typeface="Bamini" pitchFamily="2" charset="0"/>
              </a:rPr>
              <a:t>1. </a:t>
            </a:r>
            <a:r>
              <a:rPr lang="en-US" sz="2800" b="1" dirty="0" err="1" smtClean="0">
                <a:latin typeface="Bamini" pitchFamily="2" charset="0"/>
              </a:rPr>
              <a:t>kuzj;ij</a:t>
            </a:r>
            <a:r>
              <a:rPr lang="en-US" sz="2800" b="1" dirty="0" smtClean="0">
                <a:latin typeface="Bamini" pitchFamily="2" charset="0"/>
              </a:rPr>
              <a:t> n[</a:t>
            </a:r>
            <a:r>
              <a:rPr lang="en-US" sz="2800" b="1" dirty="0" err="1" smtClean="0">
                <a:latin typeface="Bamini" pitchFamily="2" charset="0"/>
              </a:rPr>
              <a:t>apj;jtNu</a:t>
            </a:r>
            <a:r>
              <a:rPr lang="en-US" sz="2800" b="1" dirty="0" smtClean="0">
                <a:latin typeface="Bamini" pitchFamily="2" charset="0"/>
              </a:rPr>
              <a:t/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ck;ik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Muhjid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nra;fpNwhk</a:t>
            </a:r>
            <a:r>
              <a:rPr lang="en-US" sz="2800" b="1" dirty="0" smtClean="0">
                <a:latin typeface="Bamini" pitchFamily="2" charset="0"/>
              </a:rPr>
              <a:t>;</a:t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ghjhsk</a:t>
            </a:r>
            <a:r>
              <a:rPr lang="en-US" sz="2800" b="1" dirty="0" smtClean="0">
                <a:latin typeface="Bamini" pitchFamily="2" charset="0"/>
              </a:rPr>
              <a:t>; </a:t>
            </a:r>
            <a:r>
              <a:rPr lang="en-US" sz="2800" b="1" dirty="0" err="1" smtClean="0">
                <a:latin typeface="Bamini" pitchFamily="2" charset="0"/>
              </a:rPr>
              <a:t>ntd;wtNu</a:t>
            </a:r>
            <a:r>
              <a:rPr lang="en-US" sz="2800" b="1" dirty="0" smtClean="0">
                <a:latin typeface="Bamini" pitchFamily="2" charset="0"/>
              </a:rPr>
              <a:t/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ck;ik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Muhjid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nra;fpNwhk</a:t>
            </a:r>
            <a:r>
              <a:rPr lang="en-US" sz="2800" b="1" dirty="0" smtClean="0">
                <a:latin typeface="Bamini" pitchFamily="2" charset="0"/>
              </a:rPr>
              <a:t>;</a:t>
            </a:r>
          </a:p>
          <a:p>
            <a:pPr algn="r">
              <a:buNone/>
            </a:pPr>
            <a:r>
              <a:rPr lang="en-US" sz="2800" b="1" dirty="0" smtClean="0">
                <a:latin typeface="Bamini" pitchFamily="2" charset="0"/>
              </a:rPr>
              <a:t/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smtClean="0">
                <a:latin typeface="Bamini" pitchFamily="2" charset="0"/>
              </a:rPr>
              <a:t>- </a:t>
            </a:r>
            <a:r>
              <a:rPr lang="en-US" sz="2800" b="1" dirty="0" err="1" smtClean="0">
                <a:latin typeface="Bamini" pitchFamily="2" charset="0"/>
              </a:rPr>
              <a:t>my;NyYhah</a:t>
            </a:r>
            <a:endParaRPr lang="en-US" sz="28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28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2800" b="1" dirty="0" smtClean="0">
                <a:latin typeface="Bamini" pitchFamily="2" charset="0"/>
              </a:rPr>
              <a:t>2. </a:t>
            </a:r>
            <a:r>
              <a:rPr lang="en-US" sz="2800" b="1" dirty="0" err="1" smtClean="0">
                <a:latin typeface="Bamini" pitchFamily="2" charset="0"/>
              </a:rPr>
              <a:t>mfpyj;ij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Ms;gtNu</a:t>
            </a:r>
            <a:r>
              <a:rPr lang="en-US" sz="2800" b="1" dirty="0" smtClean="0">
                <a:latin typeface="Bamini" pitchFamily="2" charset="0"/>
              </a:rPr>
              <a:t/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ck;ik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Muhjid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nra;fpNwhk</a:t>
            </a:r>
            <a:r>
              <a:rPr lang="en-US" sz="2800" b="1" dirty="0" smtClean="0">
                <a:latin typeface="Bamini" pitchFamily="2" charset="0"/>
              </a:rPr>
              <a:t>;</a:t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Mde;j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ghf;fpaNk</a:t>
            </a:r>
            <a:r>
              <a:rPr lang="en-US" sz="2800" b="1" dirty="0" smtClean="0">
                <a:latin typeface="Bamini" pitchFamily="2" charset="0"/>
              </a:rPr>
              <a:t/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err="1" smtClean="0">
                <a:latin typeface="Bamini" pitchFamily="2" charset="0"/>
              </a:rPr>
              <a:t>ck;ik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Muhjid</a:t>
            </a:r>
            <a:r>
              <a:rPr lang="en-US" sz="2800" b="1" dirty="0" smtClean="0">
                <a:latin typeface="Bamini" pitchFamily="2" charset="0"/>
              </a:rPr>
              <a:t> </a:t>
            </a:r>
            <a:r>
              <a:rPr lang="en-US" sz="2800" b="1" dirty="0" err="1" smtClean="0">
                <a:latin typeface="Bamini" pitchFamily="2" charset="0"/>
              </a:rPr>
              <a:t>nra;fpNwhk</a:t>
            </a:r>
            <a:r>
              <a:rPr lang="en-US" sz="2800" b="1" dirty="0" smtClean="0">
                <a:latin typeface="Bamini" pitchFamily="2" charset="0"/>
              </a:rPr>
              <a:t>;</a:t>
            </a:r>
          </a:p>
          <a:p>
            <a:pPr algn="r">
              <a:buNone/>
            </a:pPr>
            <a:r>
              <a:rPr lang="en-US" sz="2800" b="1" dirty="0" smtClean="0">
                <a:latin typeface="Bamini" pitchFamily="2" charset="0"/>
              </a:rPr>
              <a:t/>
            </a:r>
            <a:br>
              <a:rPr lang="en-US" sz="2800" b="1" dirty="0" smtClean="0">
                <a:latin typeface="Bamini" pitchFamily="2" charset="0"/>
              </a:rPr>
            </a:br>
            <a:r>
              <a:rPr lang="en-US" sz="2800" b="1" dirty="0" smtClean="0">
                <a:latin typeface="Bamini" pitchFamily="2" charset="0"/>
              </a:rPr>
              <a:t>- </a:t>
            </a:r>
            <a:r>
              <a:rPr lang="en-US" sz="2800" b="1" dirty="0" err="1" smtClean="0">
                <a:latin typeface="Bamini" pitchFamily="2" charset="0"/>
              </a:rPr>
              <a:t>my;NyYhah</a:t>
            </a:r>
            <a:endParaRPr lang="en-US" sz="28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</TotalTime>
  <Words>10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Bamini</vt:lpstr>
      <vt:lpstr>Century Gothic</vt:lpstr>
      <vt:lpstr>Theme1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8</cp:revision>
  <dcterms:created xsi:type="dcterms:W3CDTF">2014-06-25T17:01:05Z</dcterms:created>
  <dcterms:modified xsi:type="dcterms:W3CDTF">2018-04-02T02:08:10Z</dcterms:modified>
</cp:coreProperties>
</file>