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7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8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57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0687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3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16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8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7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6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3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55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1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9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7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8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8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053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4724400"/>
          </a:xfrm>
        </p:spPr>
        <p:txBody>
          <a:bodyPr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capNuhL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capuhf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fye;jtU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ahiur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nrhy;y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vq;f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NaR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(3)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vq;Nf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nrhy;Y</a:t>
            </a:r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r"/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-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capNuhL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capuhf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jaj;jpNy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Jb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Jbg;ig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itj;jtU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ahiur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nrhy;y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ek;k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NaR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(3)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ey;yhr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nrhy;Y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jhapd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fUtpy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njupQ;rtU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ngaiu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nrhy;yp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mior;rtU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kupj;jPNu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capHj;jPH</a:t>
            </a:r>
            <a:r>
              <a:rPr lang="en-US" sz="3200" b="1" dirty="0">
                <a:latin typeface="Bamini" pitchFamily="2" charset="0"/>
              </a:rPr>
              <a:t> (2)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5500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G+kpapy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te;jhNu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md;ig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tpijj;jhNu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re;Njh</a:t>
            </a:r>
            <a:r>
              <a:rPr lang="en-US" sz="3200" b="1" dirty="0">
                <a:latin typeface="Bamini" pitchFamily="2" charset="0"/>
              </a:rPr>
              <a:t>\k; </a:t>
            </a:r>
            <a:r>
              <a:rPr lang="en-US" sz="3200" b="1" dirty="0" err="1">
                <a:latin typeface="Bamini" pitchFamily="2" charset="0"/>
              </a:rPr>
              <a:t>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re;Njh</a:t>
            </a:r>
            <a:r>
              <a:rPr lang="en-US" sz="3200" b="1" dirty="0">
                <a:latin typeface="Bamini" pitchFamily="2" charset="0"/>
              </a:rPr>
              <a:t>\k; </a:t>
            </a:r>
            <a:r>
              <a:rPr lang="en-US" sz="3200" b="1" dirty="0" err="1">
                <a:latin typeface="Bamini" pitchFamily="2" charset="0"/>
              </a:rPr>
              <a:t>jhd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mw;Gjq;fs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vq;Fk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elf;Fija;ah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Fiwfs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epiwtha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khWk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kl;Lk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kupj;jPNu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capHj;jPH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capNuhL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capuhf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fye;jtU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ahiur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vq;f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(3) </a:t>
            </a:r>
            <a:r>
              <a:rPr lang="en-US" sz="3200" b="1" dirty="0" err="1">
                <a:latin typeface="Bamini" pitchFamily="2" charset="0"/>
              </a:rPr>
              <a:t>vq;Nf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nrhy;Y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jhapd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fUtpy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njupQ;rtU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ngaiu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nrhy;yp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mior;rtU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kupj;jPNu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capHj;jPH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jUgtH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ngUf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nra;gtH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Muhjpg;Nghk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Muhjpg;Nghk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Nahrid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elj;jpLthH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ngupa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fhupak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nra;jpLthH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cyfj;ij</a:t>
            </a:r>
            <a:r>
              <a:rPr lang="en-US" sz="3200" b="1" dirty="0">
                <a:latin typeface="Bamini" pitchFamily="2" charset="0"/>
              </a:rPr>
              <a:t> n[</a:t>
            </a:r>
            <a:r>
              <a:rPr lang="en-US" sz="3200" b="1" dirty="0" err="1">
                <a:latin typeface="Bamini" pitchFamily="2" charset="0"/>
              </a:rPr>
              <a:t>apg;ghH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rhj;jhid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mopj;jhH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fz;zPiuj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Jilj;J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nfhLg;ghH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/>
          <a:lstStyle/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kupj;jPNu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capHj;jPH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capNuhL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capuhf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fye;jtU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ahiur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vq;f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(3) </a:t>
            </a:r>
            <a:r>
              <a:rPr lang="en-US" sz="3200" b="1" dirty="0" err="1">
                <a:latin typeface="Bamini" pitchFamily="2" charset="0"/>
              </a:rPr>
              <a:t>vq;Nf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nrhy;Y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jhapd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fUtpy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njupQ;rtU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ngaiu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nrhy;yp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mior;rtU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kupj;jPNu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capHj;jPH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626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gilj;jtH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gilj;jtH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mofhdtH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mofhdtH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Jhf;fp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Rke;jhiua;ah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fz;kzpg;Nghy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fhj;jhiua;ah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ePAk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mtUf;Fr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nrhe;jk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cyfj;ij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fyf;fpLNthk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441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7880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kupj;jPNu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capHj;jPH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capNuhL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capuhf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fye;jtU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ahiur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vq;f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(3) </a:t>
            </a:r>
            <a:r>
              <a:rPr lang="en-US" sz="3200" b="1" dirty="0" err="1">
                <a:latin typeface="Bamini" pitchFamily="2" charset="0"/>
              </a:rPr>
              <a:t>vq;Nf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nrhy;Y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670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smtClean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jaj;jpNy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Jbg;ig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itj;jtU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ahiur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ek;k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(3) </a:t>
            </a:r>
            <a:r>
              <a:rPr lang="en-US" sz="3200" b="1" dirty="0" err="1">
                <a:latin typeface="Bamini" pitchFamily="2" charset="0"/>
              </a:rPr>
              <a:t>ey;yhr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jhapd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fUtpy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njupQ;rtU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ngaiu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nrhy;yp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mior;rtU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kupj;jPNu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capHj;jPH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marL="109728" indent="0"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24004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</TotalTime>
  <Words>30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34</cp:revision>
  <dcterms:created xsi:type="dcterms:W3CDTF">2014-06-05T16:47:32Z</dcterms:created>
  <dcterms:modified xsi:type="dcterms:W3CDTF">2016-07-24T05:24:25Z</dcterms:modified>
</cp:coreProperties>
</file>