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உயிர்த்தெழுந்தாரே அல்லேலூயா!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ஜெயித்தெழுந்தாரே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உயிருடன் எழுந்த மீட்பர் இயேசென்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சொந்தமானாரே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Uyirththelunthaarae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Jeyiththelunthaarae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Sonthamaanaarae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கல்லறைத் திறந்திடவே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கடும் சேவகர் பயந்திடவே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வல்லவர் இயேசு உயிர்த்தெழுந்தாரே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வல்லப் பிதாவின் செயலிதுவே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Kallaraith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sevakar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uyirththelunthaarae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seyalithuvae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மரித்தவர் மத்தியிலே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தேவனைத் தேடுவாரோ?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நீதியின் அதிபதி உயிர்த்தெழுந்தாரே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நம்பிக்கை பெருகிடுதே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maththiyilae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thaeduvaaro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athipathi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uyirththelunthaarae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எம்மா ஊர் சீஷர்களின்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மன இருள் நீக்கின 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எம் மனக் கலக்கங்கள் நீக்கின 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எல்லையில்லாப் பரமானந்தமே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seesharkalin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manak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Ellaiyillaap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paramaananthamae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மரணம் உன் கூர் எங்கே?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பாதாளம் உன் ஜெயம் எங்கே?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சாவையும் நோவையும் பேயையும் ஜெயித்தார்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சபையோரே துதி சாற்றிடுவோம்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paeyaiyum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Sapaiyorae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saattiduvom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ஆவியால் இன்றும் என்றும்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ஆ! எம்மையும் உயிர்ப்பிக்கவே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ஆவியின் அச்சாரம் எமக்களித்தாரே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துதி சாற்றிடுவோம்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Aa!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uyirppikkavae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achcha</a:t>
            </a:r>
            <a:r>
              <a:rPr lang="ta-IN" sz="3200" b="1" i="0" dirty="0">
                <a:effectLst/>
                <a:latin typeface="Arial" panose="020B0604020202020204" pitchFamily="34" charset="0"/>
              </a:rPr>
              <a:t>ா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emakkaliththaarae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saattiduvom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பரிசுத்த மாகுதலை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பயத்தோடென்றும் காத்துக் கொள்வோம்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எக்காளம் தொனிக்கையில் மறுரூபமாக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எழும்புவோமே மகிமையிலே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maakuthalai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Payaththodentum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thonikkaiyil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maruroopamaaka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Elumpuvomae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057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705</TotalTime>
  <Words>241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619</cp:revision>
  <dcterms:created xsi:type="dcterms:W3CDTF">2023-03-13T17:37:04Z</dcterms:created>
  <dcterms:modified xsi:type="dcterms:W3CDTF">2024-04-04T15:28:36Z</dcterms:modified>
</cp:coreProperties>
</file>