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tha;f;fhy;fs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Xuj;jpNy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elg;gl;l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ehNd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Ntu;fs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jz;zPUf;Fs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iyAjpuh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 - 2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Vaaikalgal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Orathilae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Nadapatha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thaneerukul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Ilaiyuthira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19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nra;tnjy;yhk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tha;f;Fk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ntw;wp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Nky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ntw;wp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fhz;Ngd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- 2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gRik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vg;NghJNk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jg;ghky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fdp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nfhLg;Ngd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;-2</a:t>
            </a: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Seivathellam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Pasumai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epothumae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Thapaamal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kodupaen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- 2</a:t>
            </a:r>
          </a:p>
        </p:txBody>
      </p:sp>
    </p:spTree>
    <p:extLst>
      <p:ext uri="{BB962C8B-B14F-4D97-AF65-F5344CB8AC3E}">
        <p14:creationId xmlns:p14="http://schemas.microsoft.com/office/powerpoint/2010/main" val="175049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vg;NghJk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gRik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jg;ghky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fdpfs</a:t>
            </a:r>
            <a:r>
              <a:rPr lang="en-US" sz="3200" b="1" dirty="0">
                <a:latin typeface="Bamini" pitchFamily="2" charset="0"/>
              </a:rPr>
              <a:t>; - 2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pasumai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Thapaamal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6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19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fu;j;jupd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Ntjj;jpy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fhz;Ngd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gfy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vg;NghJk</a:t>
            </a:r>
            <a:r>
              <a:rPr lang="en-US" sz="3200" b="1" dirty="0">
                <a:latin typeface="Bamini" pitchFamily="2" charset="0"/>
              </a:rPr>
              <a:t>; (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jpahdk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nra;jpLNtd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vg;NghJk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vethathil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Thiyanam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Eppothum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3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Jd;khu;f;fu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MNyhrid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Nfshky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tho;e;jpUg;Ngd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nghy;yhupd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nrhw;fs;gb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elthky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tho;Ntd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vg;NghJk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Thunmarkar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aalosanai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Kelaamal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valnthirupaen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sorgalpadi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Nadavaamal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Eppothum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598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</TotalTime>
  <Words>18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52</cp:revision>
  <dcterms:created xsi:type="dcterms:W3CDTF">2014-06-05T16:47:32Z</dcterms:created>
  <dcterms:modified xsi:type="dcterms:W3CDTF">2019-12-08T15:20:13Z</dcterms:modified>
</cp:coreProperties>
</file>