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1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89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4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81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6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1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5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0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1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63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Vaanangalaiyum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(Key: G)</a:t>
            </a: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thdq;fisAk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NridfisAk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cz;lhf;fpa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xUtNu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G+kpiaAk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cs;sitfSk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cz;lhf;fpa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xUtNu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rKj;jpuKk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cs;sitfSk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fhg;ghw;Wk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;&gt; </a:t>
            </a:r>
            <a:r>
              <a:rPr lang="en-US" sz="3200" b="1" dirty="0" err="1">
                <a:latin typeface="Bamini" pitchFamily="2" charset="0"/>
              </a:rPr>
              <a:t>ePu;xUtNu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Vaanangalaiyum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senaigalaiyum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Undakkiya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Bhoomiyaiyum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vullavaigalum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Undaakiya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Samuthiramum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ullavaigalum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Kaapatrum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xUtNu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xUtNu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smtClean="0">
                <a:latin typeface="Bamini" pitchFamily="2" charset="0"/>
              </a:rPr>
              <a:t>- (</a:t>
            </a:r>
            <a:r>
              <a:rPr lang="en-US" sz="3200" b="1" dirty="0">
                <a:latin typeface="Bamini" pitchFamily="2" charset="0"/>
              </a:rPr>
              <a:t>8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Neer oruvarae Karthar</a:t>
            </a:r>
            <a:b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Neer oruvarae - 8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4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arenR"/>
            </a:pP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arenR"/>
            </a:pPr>
            <a:r>
              <a:rPr lang="en-US" sz="3200" b="1" dirty="0" err="1" smtClean="0">
                <a:latin typeface="Bamini" pitchFamily="2" charset="0"/>
              </a:rPr>
              <a:t>jz;zPu;fisAk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ifahy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mse;J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G+kpapd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kz;iz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kuf;fhyhy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mlf;fp</a:t>
            </a:r>
            <a:r>
              <a:rPr lang="en-US" sz="3200" b="1" dirty="0">
                <a:latin typeface="Bamini" pitchFamily="2" charset="0"/>
              </a:rPr>
              <a:t> -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kiyfis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gpbj;J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vLj;J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gu;tjq;fis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juhrpy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epWj;Jk</a:t>
            </a:r>
            <a:r>
              <a:rPr lang="en-US" sz="3200" b="1" dirty="0">
                <a:latin typeface="Bamini" pitchFamily="2" charset="0"/>
              </a:rPr>
              <a:t>; - (2) </a:t>
            </a:r>
            <a:endParaRPr lang="en-US" sz="3200" b="1" dirty="0" smtClean="0">
              <a:latin typeface="Bamini" pitchFamily="2" charset="0"/>
            </a:endParaRPr>
          </a:p>
          <a:p>
            <a:pPr algn="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xUtNu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Thaneergalaiyum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kaiyaal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alandhu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Bhoomiyin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marakalaal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adakki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Malaigalai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pidithu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yeduthu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Parvadhangalai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tharaasil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niruthum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85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Bamini" pitchFamily="2" charset="0"/>
              </a:rPr>
              <a:t>2) </a:t>
            </a:r>
            <a:r>
              <a:rPr lang="en-US" sz="3200" b="1" dirty="0" err="1">
                <a:latin typeface="Bamini" pitchFamily="2" charset="0"/>
              </a:rPr>
              <a:t>rhthikAs;stu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xUtNu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ru;tj;ij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Ms;gtu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xUtNu</a:t>
            </a:r>
            <a:r>
              <a:rPr lang="en-US" sz="3200" b="1" dirty="0">
                <a:latin typeface="Bamini" pitchFamily="2" charset="0"/>
              </a:rPr>
              <a:t> -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gilj;jtu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G+kp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gilj;jtu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el;rj;jpuq;fis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ngau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mioj;jtu</a:t>
            </a:r>
            <a:r>
              <a:rPr lang="en-US" sz="3200" b="1" dirty="0">
                <a:latin typeface="Bamini" pitchFamily="2" charset="0"/>
              </a:rPr>
              <a:t>; - (2) </a:t>
            </a:r>
            <a:endParaRPr lang="en-US" sz="3200" b="1" dirty="0" smtClean="0">
              <a:latin typeface="Bamini" pitchFamily="2" charset="0"/>
            </a:endParaRPr>
          </a:p>
          <a:p>
            <a:pPr marL="457200" indent="-457200" algn="r">
              <a:buFontTx/>
              <a:buChar char="-"/>
            </a:pPr>
            <a:r>
              <a:rPr lang="en-US" sz="3200" b="1" dirty="0" err="1" smtClean="0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xUtNu</a:t>
            </a:r>
            <a:endParaRPr lang="en-US" sz="3200" b="1" dirty="0" smtClean="0">
              <a:latin typeface="Bamini" pitchFamily="2" charset="0"/>
            </a:endParaRPr>
          </a:p>
          <a:p>
            <a:pPr marL="457200" indent="-457200" algn="ctr">
              <a:buFontTx/>
              <a:buChar char="-"/>
            </a:pP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Saavamaiullavar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Sarvathai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aalbavar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padaithavar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bhoomi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padaithavar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Natchathirangalai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peyar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azhaithavar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oruvarae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9926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44</TotalTime>
  <Words>32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123</cp:revision>
  <dcterms:created xsi:type="dcterms:W3CDTF">2014-06-05T16:47:32Z</dcterms:created>
  <dcterms:modified xsi:type="dcterms:W3CDTF">2019-10-16T16:37:03Z</dcterms:modified>
</cp:coreProperties>
</file>