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5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4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1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00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90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57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57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00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8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4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2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4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6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4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C0C7-8876-47C0-83DF-D84F9F4A8433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8D11-5090-41FB-AE2A-8BCA3458F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Varum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Aaviye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J}a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MtpNa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ck;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gpurd;dj;ij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thQ;rpfpNwhk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ck;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ty;yikahy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epiwj;J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MSif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[Pt </a:t>
            </a:r>
            <a:r>
              <a:rPr lang="en-US" sz="3200" b="1" dirty="0" err="1">
                <a:latin typeface="Bamini" pitchFamily="2" charset="0"/>
              </a:rPr>
              <a:t>jz;zPu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jPu;f;Fk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MNyhrid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MSif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mf;fpdpAk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ngUq;fhw;Wk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ngUkio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NghyNt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Cw;Wk</a:t>
            </a:r>
            <a:r>
              <a:rPr lang="en-US" sz="3200" b="1" dirty="0"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Varum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thooya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aaviyae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Um </a:t>
            </a:r>
            <a:r>
              <a:rPr lang="en-US" sz="3200" b="1" dirty="0" err="1">
                <a:latin typeface="Calibri" pitchFamily="34" charset="0"/>
              </a:rPr>
              <a:t>pirasanathai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vanchikiraen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Um </a:t>
            </a:r>
            <a:r>
              <a:rPr lang="en-US" sz="3200" b="1" dirty="0" err="1">
                <a:latin typeface="Calibri" pitchFamily="34" charset="0"/>
              </a:rPr>
              <a:t>vallamaiyaal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ennai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niraithu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Neer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aazhugai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seiyum</a:t>
            </a:r>
            <a:r>
              <a:rPr lang="en-US" sz="3200" b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Jeeva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thaaneer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neerae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Thaagam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theerkum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oothru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Azhosanai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kaartharae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Neer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azhugai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seiyum</a:t>
            </a:r>
            <a:r>
              <a:rPr lang="en-US" sz="3200" b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Akkiniyum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neerae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Perunkaatrum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neerae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Perumazhai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poolavae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Aavaiyai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ootrum</a:t>
            </a:r>
            <a:r>
              <a:rPr lang="en-US" sz="3200" b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139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9</cp:revision>
  <dcterms:created xsi:type="dcterms:W3CDTF">2014-06-22T17:12:03Z</dcterms:created>
  <dcterms:modified xsi:type="dcterms:W3CDTF">2022-10-26T17:20:57Z</dcterms:modified>
</cp:coreProperties>
</file>