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2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0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647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7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2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59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9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0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9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6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4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2D27-F930-4B83-B83A-CBA697CF7F01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E9AC7-053E-4077-B230-6B6F15D4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93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Koodarathai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Anuhaathu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thij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lhuj;ij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mZfhJ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kfNd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nghy;yhg;G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NeuplhJ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NeuplhJ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kfNs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koodaaraththai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Anukaathu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makanae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Pollaappu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naeridaathu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Naeridaathu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makalae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cd;djkhd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fu;j;jiuNa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ciwtplkhf;fpf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milf;fykhk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Mz;ltid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Mjhakhf;fpf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nfhz;lha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Unnathamaana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Uraividamaakkik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konndaay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Ataikkalamaam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aanndavanai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Aathaayamaakkik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konndaay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52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Ml;Lf;Fl;b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uj;jj;jpdhy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rhj;jhid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tpl;Nlhk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trdk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md;whlk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Aattukkutti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iraththaththinaal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Saaththaanai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vittom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vasanam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Antadam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unndu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7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fu;j;jUf;Fs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ghLfs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tPzhfhJ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mirahky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cWjpAld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mjpfkha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nray;gLNthk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Karththarukkul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veennaakaathu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Asaiyaamal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uruthiyudan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Athikamaay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seyalpaduvom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6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mioj;jtNuh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cz;ikAs;stu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gupRj;jkhf;fpLthu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Mj;Jkh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ruPunky;yhk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Fw;wkpd;wp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Alaiththavaro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unnmaiyullavar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Parisuththamaakkiduvaar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aaththumaa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sareeramellaam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Kuttaminti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kaaththiduvaar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87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ek;Kila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FbapUg;G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guNyhfj;jpy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tug;NghFk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ul;rfiu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vjpu;Nehf;fp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fhj;jpUg;Nghk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Nammutaiya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kutiyiruppu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Paralokaththil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unndu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Varappokum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iratchakarai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EthirNnokki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kaaththiruppom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2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mw;gkhd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Muk;gj;ij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mrl;il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gz;zhNj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njhlq;fpdtu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Kbj;jpLthu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nrhd;dij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nra;jpLthu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Arpamaana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aarampaththai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Asattai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pannnnaathae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Thodanginavar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mutiththiduvaar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seythiduvaar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9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Mw;wy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Mtpapdhy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Nrhu;e;jplhky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nra;Nthk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Jizahsu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nry;fpwhu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Aattal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sakthi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aakum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Sornthidaamal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seyvom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Thunnaiyaalar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selkiraar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777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</TotalTime>
  <Words>379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25</cp:revision>
  <dcterms:created xsi:type="dcterms:W3CDTF">2014-06-22T17:09:54Z</dcterms:created>
  <dcterms:modified xsi:type="dcterms:W3CDTF">2023-11-29T17:43:38Z</dcterms:modified>
</cp:coreProperties>
</file>